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2" r:id="rId2"/>
  </p:sldMasterIdLst>
  <p:notesMasterIdLst>
    <p:notesMasterId r:id="rId7"/>
  </p:notesMasterIdLst>
  <p:handoutMasterIdLst>
    <p:handoutMasterId r:id="rId8"/>
  </p:handoutMasterIdLst>
  <p:sldIdLst>
    <p:sldId id="256" r:id="rId3"/>
    <p:sldId id="281" r:id="rId4"/>
    <p:sldId id="283" r:id="rId5"/>
    <p:sldId id="282" r:id="rId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21" autoAdjust="0"/>
  </p:normalViewPr>
  <p:slideViewPr>
    <p:cSldViewPr>
      <p:cViewPr varScale="1">
        <p:scale>
          <a:sx n="99" d="100"/>
          <a:sy n="99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8A3D76A-875B-4F1B-A7D4-99646019C7C6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C392612-70A5-4497-A73D-FA082255A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02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CD774D8-0BED-481B-B0ED-8ABBC860A072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C916A70-7C62-42D6-A168-EC3E2FD85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4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6A70-7C62-42D6-A168-EC3E2FD851D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33855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675692"/>
            <a:ext cx="8077200" cy="769441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buNone/>
              <a:defRPr sz="4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33400" y="2209800"/>
            <a:ext cx="8077200" cy="3077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33400" y="3578423"/>
            <a:ext cx="8077200" cy="7649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5029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5029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Signature of Teacher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E7A-74DF-4031-89D7-100D0482168A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E742-715C-4828-A08C-1EEACD491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43258E-B84F-43BF-88EB-FBEA0EE45A76}" type="datetime4">
              <a:rPr lang="ru-RU" smtClean="0"/>
              <a:pPr/>
              <a:t>13 июня 2017 г.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Signature of Teacher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iming>
    <p:tnLst>
      <p:par>
        <p:cTn id="1" dur="indefinite" restart="never" nodeType="tmRoot"/>
      </p:par>
    </p:tnLst>
  </p:timing>
  <p:hf sldNum="0"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8077200" cy="3744416"/>
          </a:xfrm>
        </p:spPr>
        <p:txBody>
          <a:bodyPr/>
          <a:lstStyle/>
          <a:p>
            <a:r>
              <a:rPr lang="ru-RU" sz="6000" dirty="0" smtClean="0"/>
              <a:t>Благоустройство набережной Нижне-</a:t>
            </a:r>
            <a:r>
              <a:rPr lang="ru-RU" sz="6000" dirty="0" err="1" smtClean="0"/>
              <a:t>Шайтанского</a:t>
            </a:r>
            <a:r>
              <a:rPr lang="ru-RU" sz="6000" dirty="0" smtClean="0"/>
              <a:t> пруда города Первоуральск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244285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Мероприятия по благоустройству набережной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7309364" cy="3744416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Реконструкция линии наружного освещения. Установка </a:t>
            </a:r>
            <a:r>
              <a:rPr lang="ru-RU" dirty="0" smtClean="0">
                <a:solidFill>
                  <a:srgbClr val="002060"/>
                </a:solidFill>
              </a:rPr>
              <a:t>12-ти новых </a:t>
            </a:r>
            <a:r>
              <a:rPr lang="ru-RU" dirty="0" smtClean="0">
                <a:solidFill>
                  <a:srgbClr val="002060"/>
                </a:solidFill>
              </a:rPr>
              <a:t>опор линии наружного освещения с подземной прокладкой кабеля. Установка </a:t>
            </a:r>
            <a:r>
              <a:rPr lang="ru-RU" dirty="0" smtClean="0">
                <a:solidFill>
                  <a:srgbClr val="002060"/>
                </a:solidFill>
              </a:rPr>
              <a:t>31-го декоративного светильника.</a:t>
            </a:r>
            <a:endParaRPr lang="ru-RU" dirty="0" smtClean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Обустройство пешеходной </a:t>
            </a:r>
            <a:r>
              <a:rPr lang="ru-RU" dirty="0" smtClean="0">
                <a:solidFill>
                  <a:srgbClr val="002060"/>
                </a:solidFill>
              </a:rPr>
              <a:t>сети и площадки для массовых мероприятий.  </a:t>
            </a:r>
            <a:r>
              <a:rPr lang="ru-RU" dirty="0" smtClean="0">
                <a:solidFill>
                  <a:srgbClr val="002060"/>
                </a:solidFill>
              </a:rPr>
              <a:t>Укладка тротуарной плитки (</a:t>
            </a:r>
            <a:r>
              <a:rPr lang="ru-RU" dirty="0" err="1" smtClean="0">
                <a:solidFill>
                  <a:srgbClr val="002060"/>
                </a:solidFill>
              </a:rPr>
              <a:t>бехатон</a:t>
            </a:r>
            <a:r>
              <a:rPr lang="ru-RU" dirty="0" smtClean="0">
                <a:solidFill>
                  <a:srgbClr val="002060"/>
                </a:solidFill>
              </a:rPr>
              <a:t>) площадью 7000 </a:t>
            </a:r>
            <a:r>
              <a:rPr lang="ru-RU" dirty="0" err="1" smtClean="0">
                <a:solidFill>
                  <a:srgbClr val="002060"/>
                </a:solidFill>
              </a:rPr>
              <a:t>кв.м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Устройство </a:t>
            </a:r>
            <a:r>
              <a:rPr lang="ru-RU" dirty="0" smtClean="0">
                <a:solidFill>
                  <a:srgbClr val="002060"/>
                </a:solidFill>
              </a:rPr>
              <a:t>газона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Устройство ливневой канализации.</a:t>
            </a:r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Стоимость проекта – 16 млн. руб.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936104"/>
          </a:xfrm>
        </p:spPr>
        <p:txBody>
          <a:bodyPr anchor="t" anchorCtr="0"/>
          <a:lstStyle/>
          <a:p>
            <a:pPr marL="0" indent="0" algn="l">
              <a:buNone/>
            </a:pPr>
            <a:r>
              <a:rPr lang="ru-RU" sz="2400" dirty="0" smtClean="0"/>
              <a:t>Эскизный проект на благоустройство набережной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8568952" cy="489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gorhoz3\AppData\Local\Temp\Rar$DI31.337\План благоустройст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4249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54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764704"/>
            <a:ext cx="7388301" cy="129614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Результаты, планируемые к достижению при реализации мероприятий по благоустройству набережной Нижне-</a:t>
            </a:r>
            <a:r>
              <a:rPr lang="ru-RU" sz="2800" dirty="0" err="1" smtClean="0">
                <a:solidFill>
                  <a:srgbClr val="002060"/>
                </a:solidFill>
              </a:rPr>
              <a:t>Шайтанского</a:t>
            </a:r>
            <a:r>
              <a:rPr lang="ru-RU" sz="2800" dirty="0" smtClean="0">
                <a:solidFill>
                  <a:srgbClr val="002060"/>
                </a:solidFill>
              </a:rPr>
              <a:t> пруда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2276872"/>
            <a:ext cx="7560840" cy="4176464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>
                <a:solidFill>
                  <a:srgbClr val="002060"/>
                </a:solidFill>
              </a:rPr>
              <a:t>улучшение организации досуга всех возрастных групп населения;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- улучшение </a:t>
            </a:r>
            <a:r>
              <a:rPr lang="ru-RU" sz="2400" dirty="0">
                <a:solidFill>
                  <a:srgbClr val="002060"/>
                </a:solidFill>
              </a:rPr>
              <a:t>экологических и эстетических качеств городской </a:t>
            </a:r>
            <a:r>
              <a:rPr lang="ru-RU" sz="2400" dirty="0" smtClean="0">
                <a:solidFill>
                  <a:srgbClr val="002060"/>
                </a:solidFill>
              </a:rPr>
              <a:t>среды.</a:t>
            </a: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E1B6D8-67F9-477C-9532-2B76A81927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103</Words>
  <Application>Microsoft Office PowerPoint</Application>
  <PresentationFormat>Экран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Мероприятия по благоустройству набережной</vt:lpstr>
      <vt:lpstr>Эскизный проект на благоустройство набережной </vt:lpstr>
      <vt:lpstr>Результаты, планируемые к достижению при реализации мероприятий по благоустройству набережной Нижне-Шайтанского пруда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2017-05-12T04:32:10Z</dcterms:created>
  <dcterms:modified xsi:type="dcterms:W3CDTF">2017-06-13T10:31:35Z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TC102512859990</vt:lpwstr>
  </property>
</Properties>
</file>