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60" r:id="rId7"/>
    <p:sldId id="264" r:id="rId8"/>
    <p:sldId id="263" r:id="rId9"/>
    <p:sldId id="265" r:id="rId10"/>
    <p:sldId id="267" r:id="rId11"/>
    <p:sldId id="268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8AE4D-4873-411E-ADFB-5804BC45F52B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314FA-1B60-4264-9038-BB4CBD7C45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F122A4B-C09F-46FA-970C-0E5235F7CCA0}" type="datetime1">
              <a:rPr lang="ru-RU" smtClean="0"/>
              <a:t>06.02.2018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7EF9-671F-4AAC-9789-6E81A64FC8F5}" type="datetime1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C4BD-5993-4ECA-B35E-6A3E3C25EB44}" type="datetime1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DFDC40-7D73-4721-9DB5-A897CFFBA1F2}" type="datetime1">
              <a:rPr lang="ru-RU" smtClean="0"/>
              <a:t>06.02.2018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420C802-7FCA-427B-82EF-E12DC014947B}" type="datetime1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395C-AF5B-48CC-AFB5-0E334CA43916}" type="datetime1">
              <a:rPr lang="ru-RU" smtClean="0"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F768-723F-476B-8A00-100218895DAA}" type="datetime1">
              <a:rPr lang="ru-RU" smtClean="0"/>
              <a:t>06.02.2018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E60EA8-5B29-4BDC-8650-78E01539A739}" type="datetime1">
              <a:rPr lang="ru-RU" smtClean="0"/>
              <a:t>06.02.2018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E146-A072-4F42-9AE8-73DA4625B3F6}" type="datetime1">
              <a:rPr lang="ru-RU" smtClean="0"/>
              <a:t>06.02.2018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2F1504-0785-46F2-95CA-FF33674DB431}" type="datetime1">
              <a:rPr lang="ru-RU" smtClean="0"/>
              <a:t>06.02.2018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B6590A-04FA-4EEA-9334-FCB25DC31C0F}" type="datetime1">
              <a:rPr lang="ru-RU" smtClean="0"/>
              <a:t>06.02.2018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80A3BD-EDC7-4337-84DF-0CE80BCD50DC}" type="datetime1">
              <a:rPr lang="ru-RU" smtClean="0"/>
              <a:t>06.02.2018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828384" cy="2304256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>
                <a:solidFill>
                  <a:schemeClr val="tx1"/>
                </a:solidFill>
              </a:rPr>
              <a:t>Состояние окружающей среды на территории городского округа Первоуральск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861048"/>
            <a:ext cx="6408712" cy="2376264"/>
          </a:xfrm>
        </p:spPr>
        <p:txBody>
          <a:bodyPr>
            <a:normAutofit/>
          </a:bodyPr>
          <a:lstStyle/>
          <a:p>
            <a:pPr algn="r">
              <a:lnSpc>
                <a:spcPct val="1100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обеспечения санитарно-эпидемиологического благополучия населения на территории городского округа Первоуральск была разработана и утверждена муниципальная программа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«Охрана окружающей среды </a:t>
            </a:r>
          </a:p>
          <a:p>
            <a:pPr algn="r">
              <a:lnSpc>
                <a:spcPct val="1100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территории городского округа Первоуральск  </a:t>
            </a:r>
          </a:p>
          <a:p>
            <a:pPr algn="r">
              <a:lnSpc>
                <a:spcPct val="1100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2017-2022 годы»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0223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Проведено обследование источников нецентрализованного водоснабжения. Исследовано качество воды в 17 источниках.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8194" name="Picture 2" descr="D:\Documents\АКТЫ\Акты 2016 год\Родники\Фото от 13.07.2016\IMG_495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92896"/>
            <a:ext cx="7467600" cy="3644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1420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 договор на проведение лабораторных исследований факторов внешней среды.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Содержимое 4" descr="IMG_20180206_14093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2420888"/>
            <a:ext cx="6995306" cy="405293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74665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В рамках года Экологии были организованы выездные совещания на предприятия города. Специалисты были ознакомлены с системой оборотного водоснабжения предприятий ОАО «ПНТЗ» и ОАО «</a:t>
            </a:r>
            <a:r>
              <a:rPr lang="ru-RU" sz="4000" b="1" dirty="0" err="1" smtClean="0"/>
              <a:t>Динур</a:t>
            </a:r>
            <a:r>
              <a:rPr lang="ru-RU" sz="4000" b="1" dirty="0" smtClean="0"/>
              <a:t>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021288"/>
            <a:ext cx="7467600" cy="45266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4342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рамках всероссийской просветительской экологической акции было принято участие в работе комиссий на практически-научных конференция в средней и старшей школах.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0242" name="Picture 2" descr="D:\Documents\Школьники\GndViZP-z4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80928"/>
            <a:ext cx="5792260" cy="3621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859216" cy="864096"/>
          </a:xfrm>
        </p:spPr>
        <p:txBody>
          <a:bodyPr>
            <a:normAutofit/>
          </a:bodyPr>
          <a:lstStyle/>
          <a:p>
            <a:r>
              <a:rPr lang="ru-RU" sz="4900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9218" name="Picture 2" descr="D:\Documents\Школьники\Новая папка\IMG_20170303_1454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6964090" cy="5007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93022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Проведено обследование  экологического состояния территории ГО Первоуральск, составлено 45 актов обследования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Содержимое 4" descr="IMG_20180206_1306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348880"/>
            <a:ext cx="7416824" cy="4124945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0223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Проведены общественные обсуждения по проектам ОАО «ПНТЗ» и ООО «</a:t>
            </a:r>
            <a:r>
              <a:rPr lang="ru-RU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Электропромсервис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Содержимое 4" descr="vryfyf_w631h35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492896"/>
            <a:ext cx="6764504" cy="381642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Проведены выездные совещания с жителями частного сектора по вопросу вывоза отходов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2050" name="Picture 2" descr="D:\Documents\протокол\Новоуткинское СТУ февраль 2017\IMG_05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36750"/>
            <a:ext cx="7067128" cy="4200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8663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Проведена работа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 санитарной очистке территории в границах городского округа Первоуральск, в рамках которого был вывезен мусор с мест не предназначенных для складирования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отходов общим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объемом 9960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</a:t>
            </a:r>
            <a:r>
              <a:rPr lang="ru-RU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4098" name="Picture 2" descr="D:\Documents\АКТЫ\Несенкционированные свалки\Город\Белинского, 24\IMG_299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0375" y="3356992"/>
            <a:ext cx="3657600" cy="2952328"/>
          </a:xfrm>
          <a:prstGeom prst="rect">
            <a:avLst/>
          </a:prstGeom>
          <a:noFill/>
        </p:spPr>
      </p:pic>
      <p:pic>
        <p:nvPicPr>
          <p:cNvPr id="7" name="Picture 2" descr="D:\Documents\АКТЫ\Несенкционированные свалки\Город\Белинского, 24\IMG_619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56992"/>
            <a:ext cx="3657600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062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Организована и проведена акция «Всероссийский экологический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субботник-Зеленая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Россия».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акции приняли участие 13500 человек; было вывезено 850 тонн отходов (3400 м</a:t>
            </a:r>
            <a:r>
              <a:rPr lang="ru-RU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 очищено 45690 м</a:t>
            </a:r>
            <a:r>
              <a:rPr lang="ru-RU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территории.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8" name="Содержимое 7" descr="DSC04336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924175"/>
            <a:ext cx="5832648" cy="35496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5864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Проводится работа с представителями садоводческих товариществ и гаражных кооперативов с целью разъяснения действующих нормативно-правовых актов в сфере охраны окружающей среды и предотвращения негативного влияния на окружающую среду в следствии хозяйственно-бытовой деятельности.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146" name="Picture 2" descr="D:\Documents\АКТЫ\Коллект. сад\САДЫ 2017\32 сад\IMG_237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789040"/>
            <a:ext cx="4896544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142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Силами садоводческих товариществ в 2017 году ликвидированы 4 места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нессанкционированного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складирования отходов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123" name="Picture 3" descr="D:\Documents\АКТЫ\Коллект. сад\САДЫ 2017\20, 56 сады-2 акт\Изображение 0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2856"/>
            <a:ext cx="3657600" cy="3888432"/>
          </a:xfrm>
          <a:prstGeom prst="rect">
            <a:avLst/>
          </a:prstGeom>
          <a:noFill/>
        </p:spPr>
      </p:pic>
      <p:pic>
        <p:nvPicPr>
          <p:cNvPr id="5124" name="Picture 4" descr="D:\Documents\АКТЫ\Коллект. сад\САДЫ 2017\20, 56 сады-2 акт\Новая папка\IMG_324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2132856"/>
            <a:ext cx="3657600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8582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Проведены работы по обслуживанию поста мониторинга «СКАТ».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" name="Содержимое 6" descr="Безымянный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3068960"/>
            <a:ext cx="3657600" cy="2769268"/>
          </a:xfrm>
        </p:spPr>
      </p:pic>
      <p:pic>
        <p:nvPicPr>
          <p:cNvPr id="7170" name="Picture 2" descr="D:\Documents\Пост мониторинга СКАТ\ФОТО\Приемка поста 10.10.12\IMG_019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3312368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98</TotalTime>
  <Words>257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Состояние окружающей среды на территории городского округа Первоуральск</vt:lpstr>
      <vt:lpstr>Проведено обследование  экологического состояния территории ГО Первоуральск, составлено 45 актов обследования</vt:lpstr>
      <vt:lpstr>Проведены общественные обсуждения по проектам ОАО «ПНТЗ» и ООО «Электропромсервис»</vt:lpstr>
      <vt:lpstr>Проведены выездные совещания с жителями частного сектора по вопросу вывоза отходов</vt:lpstr>
      <vt:lpstr>Проведена работа по санитарной очистке территории в границах городского округа Первоуральск, в рамках которого был вывезен мусор с мест не предназначенных для складирования отходов общим объемом 9960 м3.</vt:lpstr>
      <vt:lpstr>Организована и проведена акция «Всероссийский экологический субботник-Зеленая Россия». В акции приняли участие 13500 человек; было вывезено 850 тонн отходов (3400 м3), очищено 45690 м2 территории.</vt:lpstr>
      <vt:lpstr>Проводится работа с представителями садоводческих товариществ и гаражных кооперативов с целью разъяснения действующих нормативно-правовых актов в сфере охраны окружающей среды и предотвращения негативного влияния на окружающую среду в следствии хозяйственно-бытовой деятельности.</vt:lpstr>
      <vt:lpstr>Силами садоводческих товариществ в 2017 году ликвидированы 4 места нессанкционированного складирования отходов</vt:lpstr>
      <vt:lpstr>Проведены работы по обслуживанию поста мониторинга «СКАТ».</vt:lpstr>
      <vt:lpstr>Проведено обследование источников нецентрализованного водоснабжения. Исследовано качество воды в 17 источниках.</vt:lpstr>
      <vt:lpstr>Заключен договор на проведение лабораторных исследований факторов внешней среды.</vt:lpstr>
      <vt:lpstr>В рамках года Экологии были организованы выездные совещания на предприятия города. Специалисты были ознакомлены с системой оборотного водоснабжения предприятий ОАО «ПНТЗ» и ОАО «Динур». </vt:lpstr>
      <vt:lpstr>В рамках всероссийской просветительской экологической акции было принято участие в работе комиссий на практически-научных конференция в средней и старшей школах.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Состояние окружающей среды на территории городского округа Первоуральск</dc:title>
  <dc:creator>Экофонд1</dc:creator>
  <cp:lastModifiedBy>ekofond1</cp:lastModifiedBy>
  <cp:revision>11</cp:revision>
  <dcterms:created xsi:type="dcterms:W3CDTF">2018-02-06T07:51:55Z</dcterms:created>
  <dcterms:modified xsi:type="dcterms:W3CDTF">2018-02-06T09:41:47Z</dcterms:modified>
</cp:coreProperties>
</file>