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2" r:id="rId4"/>
    <p:sldId id="260" r:id="rId5"/>
    <p:sldId id="261" r:id="rId6"/>
    <p:sldId id="27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861048"/>
            <a:ext cx="289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ПМБУ «Экофонд»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594149" y="260648"/>
            <a:ext cx="5821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КОНТЕЙНЕРНЫЕ ПЛОЩАДКИ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67544" y="980728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ПМБУ «Экофонд» осуществляет деятельность по обследованию контейнерных площадок и прилегающей к ним территории.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городском округе Первоуральск установлено 260 контейнерных площадок, в т.ч.  в поселках – 90.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Для обеспечения раздельного сбора отходов на контейнерных площадках установлены баки-сетки для сбора пластика.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284984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территории ГО Первоуральск деятельность по обращению с  отходами с 01.01.2019г.  осуществляет региональный оператор ООО «ТБО «Экосервис».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5609366" cy="3155031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619672" y="188640"/>
            <a:ext cx="2424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РОДНИКИ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251520" y="918592"/>
            <a:ext cx="46805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ПМБУ «Экологический фонд» ведет реестр источников нецентрализованного водоснабжения.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В 2018 году проведено исследование 11 родников, из которых только  три родника  имеют удовлетворительные результаты лабораторных испытаний, как по химическим, так и по  бактериологическим показателям – родники «Лесная сказка», «Магнитский», 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Гологорский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». 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У оставшихся  8 родников есть превышения по бактериологическим показателям.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3384376" cy="601712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95536" y="5852011"/>
            <a:ext cx="435597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Вода из источников нецентрализованного водоснабжения требует обязательного кипячения!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619672" y="476672"/>
            <a:ext cx="6052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ИНФОРМИРОВАНИЕ НАСЕЛЕНИЯ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67544" y="1340768"/>
            <a:ext cx="8064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Были организованы совещания с жителями города, с председателями уличных комитетов по вопросу перехода на новую систему обращения с твердыми коммунальными отходами, проведена  разъяснительная  работа по вопросу сбора и  вывоза отходов с частного сектора, о порядке и размере оплаты услуги по обращению с ТКО. 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	Данная информация размещена на официальном сайте городского округа Первоуральск, опубликована в печатных изданиях.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483768" y="476672"/>
            <a:ext cx="3840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2019 год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83568" y="3233594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115616" y="1186880"/>
            <a:ext cx="705678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 мониторинг окружающей среды (лабораторные исследования почвы, измерение шума и радиации);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мониторинг качества воды нецентрализованных источников водоснабжения (родников);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обустройство  нецентрализованных  источников водоснабжения  (родников);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обустройство мест (площадок) накопления ТКО и ведение их реестра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ведение реестра несанкционированных свалок, ликвидация несанкционированных свалок;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разработка генеральной схемы санитарной очистки территории городского округа Первоуральск.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0960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081796" y="2636912"/>
            <a:ext cx="5074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СПАСИБО   ЗА   ВНИМАНИЕ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83568" y="3233594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04664"/>
            <a:ext cx="69255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Основные виды деятельности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учреждения: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 rot="10800000" flipV="1">
            <a:off x="251520" y="2195136"/>
            <a:ext cx="86764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Мониторинг состояния и загрязнения окружающей природной среды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Взаимодействие с государственными органами в области охраны окружающей среды и предприятиями города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совместных проверках с надзорными органами предприятий, оказывающих негативное воздействие на окружающую среду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населением, жалобами, предоставление достоверной информации.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2656"/>
            <a:ext cx="38164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Основными источниками загрязнения городской  среды Первоуральского округа являются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промышленные предприятия, автотранспорт, несанкционированные свалки, приводящие к загрязнению воздуха, воды, почвы.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3187" name="Picture 3" descr="http://prvadm.ru/wp-content/uploads/2017/06/1433823934_pervoru-6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3744416" cy="24944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3191" name="Picture 7" descr="https://phototass3.cdnvideo.ru/width/1200_4ce85301/tass/m2/uploads/i/20181207/4889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612784" cy="23001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3193" name="Picture 9" descr="https://s13.stc.all.kpcdn.net/share/i/12/10412840/inx960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88640"/>
            <a:ext cx="3456384" cy="230906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0648"/>
            <a:ext cx="87330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Мониторинг состояния и загрязнения </a:t>
            </a:r>
          </a:p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атмосферного воздуха.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 rot="10800000" flipV="1">
            <a:off x="251520" y="3672463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830297" cy="388843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427984" y="1628800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Мониторинг за качеством атмосферного воздуха осуществляется автоматической станцией «СКАТ», расположенной по адресу: п.Талица, ул. Сакко и Ванцетти.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Станция функционирует непрерывно, обеспечивая получение информации о содержании в атмосферном воздухе  показателей: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- оксида углерода,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- оксида и диоксида азота,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- диоксида серы,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- сероводорода.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466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Уровень загрязнения атмосферного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воздуха города Первоуральск по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результатам наблюдений отнесен к категории «повышенный»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852936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Периодически наблюдаются неблагоприятные метеорологические условия (НМУ), способствующие накоплению загрязняющих веществ в приземном слое.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В это время отмечалось превышение в атмосфере: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	- диоксида азота,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	- оксида углерода,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	- сероводорода.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3265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АВТОТРАНСПОРТ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268760"/>
            <a:ext cx="78488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Является одним из главных загрязнителей городской среды, атмосферы и почвы, а также является источником шума.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2018 году выбросы загрязняющих веществ  в атмосферный воздух от автотранспорта в ГО Первоуральск составили 24,5 тыс.т.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Объемы выбросов от передвижных источников имеют ярко выраженную тенденцию к увеличению. На сегодняшний день объем выбросов от автотранспорта составляет более 77% от общего валового выброса.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 целью снижения шумовой нагрузки на население, а также снижение уровня загрязнения атмосферного воздуха от автотранспорта, проводятся следующие мероприятия: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изоляция зданий от дорого и тротуаров посадками кустов, деревьев;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ограничение проезда грузового автотранспорта;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обустройство дворов;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ремонт автодорожного покрытия;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 полив в летний период.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899592" y="332656"/>
            <a:ext cx="7381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МОНИТОРИНГ ОКРУЖАЮЩЕЙ СРЕДЫ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052736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 данным исследований, проведенных в 2017-2018г.г. загрязнение почвы  отмечается по улицам: Вайнера, Ватутина, Герцена, Физкультурников, Чкалова,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Папанинцев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Трубников, Ленина, Береговая, пр.Космонавтов, Емлина, пр.Ильича,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Бр.Пономаревых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Талица.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Основными загрязняющими веществами являются: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	- свинец,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	- мышьяк,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	- медь,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	-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бенз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(а)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пирен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В районе Птицефабрики, улиц Попова, Почтовая, Горная, Матросова, Молодых строителей, Краснофлотцев, Красных партизан  превышений не зафиксировано.</a:t>
            </a:r>
          </a:p>
          <a:p>
            <a:pPr algn="just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55600" indent="-268288"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		Также, по данным исследований, отмечено увеличение шумовой нагрузки (особенно в ночное время) по улицам: Талица, Вайнера, Ватутина, Ленина, пр.Ильича, Орджоникидзе, Трубников, Энгельса. </a:t>
            </a:r>
          </a:p>
          <a:p>
            <a:pPr marL="355600" indent="-268288">
              <a:buFont typeface="Wingdings" pitchFamily="2" charset="2"/>
              <a:buChar char="Ø"/>
            </a:pPr>
            <a:endParaRPr lang="ru-RU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117120" y="332656"/>
            <a:ext cx="6946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НЕСАНКЦИОНИРОВАННЫЕ СВАЛКИ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51520" y="1052736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территории городского округа Первоуральск выявлено более 70 мест несанкционированного размещения отходов, из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которых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 контроле в надзорных органах числится 20 несанкционированных свалок общим объемом около 7 300м3.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Все места складирования отходов заносятся в общий реестр несанкционированных свалок,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специалистами проводятся их обследования, определяются координаты.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 2018 году на ликвидацию  несанкционированных свалок в границах городского округа Первоуральск потрачено около 3 400 тыс. рублей, вывезено 6 019 м3 мусора.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05064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Осуществляется постоянная работа по наведению чистоты в городе, на территории поселков городского округа и в частном секторе Первоуральска.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ликвидации несанкционированных свалок вокруг коллективных садов и гаражных кооперативов ведется постоянная работа по вопросу заключения договоров на вывоз мусора с председателями коллективных садов, садоводческих товариществ, гаражных кооперативов.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36712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Экологическая обстановка городского округа Первоуральск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725144"/>
            <a:ext cx="193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ПМБУ «Экофонд»</a:t>
            </a:r>
            <a:endParaRPr lang="ru-RU" dirty="0"/>
          </a:p>
        </p:txBody>
      </p:sp>
      <p:pic>
        <p:nvPicPr>
          <p:cNvPr id="74756" name="Picture 4" descr="http://www.zwalls.ru/pic/201603/2560x1440/zwalls.ru-5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987824" y="260648"/>
            <a:ext cx="303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СУББОТНИКИ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b="1" dirty="0" smtClean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95536" y="970275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рамках организованных и проведенных акций: экологический субботник «Зеленая весна», «Всероссийский субботник – «Зеленая Россия», всероссийский субботник «Генеральная уборка страны» было вывезено более 5,5 тыс.м3 мусора. </a:t>
            </a:r>
          </a:p>
        </p:txBody>
      </p:sp>
      <p:pic>
        <p:nvPicPr>
          <p:cNvPr id="96259" name="Picture 3" descr="http://www.prvduma.ru/uploads/posts/2017-05/1493780847_pervoru-1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5040560" cy="33582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2204864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Очищено более 1,4 га территории водоохранных зон рек, прудов (район Нижнего пруда, территория у плотины Верхнего пруда, возле лодочной станции, территория в зоне реки Большая Шайтанка), парков (парк поселка Хромпик), аллей (ул.Советская).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данных мероприятиях  приняли участие более 18 тысяч человек.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667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Экофонд3</dc:creator>
  <cp:lastModifiedBy>ZAMGLAVA</cp:lastModifiedBy>
  <cp:revision>48</cp:revision>
  <dcterms:created xsi:type="dcterms:W3CDTF">2019-02-01T12:26:02Z</dcterms:created>
  <dcterms:modified xsi:type="dcterms:W3CDTF">2019-02-05T05:45:55Z</dcterms:modified>
</cp:coreProperties>
</file>