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77E"/>
    <a:srgbClr val="40D2D2"/>
    <a:srgbClr val="515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A7E94-9E97-49A6-AE70-A1DD352A3CBE}" type="doc">
      <dgm:prSet loTypeId="urn:microsoft.com/office/officeart/2005/8/layout/list1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C058256-D547-4878-9356-979E5F2896AC}">
      <dgm:prSet phldrT="[Текст]" custT="1"/>
      <dgm:spPr/>
      <dgm:t>
        <a:bodyPr/>
        <a:lstStyle/>
        <a:p>
          <a:r>
            <a:rPr lang="ru-RU" sz="2100" dirty="0" smtClean="0">
              <a:latin typeface="Sylfaen" pitchFamily="18" charset="0"/>
            </a:rPr>
            <a:t>- Разрешение спора с соседями о принадлежащей территории</a:t>
          </a:r>
          <a:endParaRPr lang="ru-RU" sz="2100" dirty="0">
            <a:latin typeface="Sylfaen" pitchFamily="18" charset="0"/>
          </a:endParaRPr>
        </a:p>
      </dgm:t>
    </dgm:pt>
    <dgm:pt modelId="{2D1ED0DC-1234-48A4-BBDF-D17CE6FB3BC8}" type="parTrans" cxnId="{D63582C6-3904-444B-AE83-E249C94C87F1}">
      <dgm:prSet/>
      <dgm:spPr/>
      <dgm:t>
        <a:bodyPr/>
        <a:lstStyle/>
        <a:p>
          <a:endParaRPr lang="ru-RU"/>
        </a:p>
      </dgm:t>
    </dgm:pt>
    <dgm:pt modelId="{768A7C1E-D8EB-46AF-B70A-81EF46643903}" type="sibTrans" cxnId="{D63582C6-3904-444B-AE83-E249C94C87F1}">
      <dgm:prSet/>
      <dgm:spPr/>
      <dgm:t>
        <a:bodyPr/>
        <a:lstStyle/>
        <a:p>
          <a:endParaRPr lang="ru-RU"/>
        </a:p>
      </dgm:t>
    </dgm:pt>
    <dgm:pt modelId="{2C747234-E09C-4DFB-BD4B-938162C98BBC}">
      <dgm:prSet phldrT="[Текст]" custT="1"/>
      <dgm:spPr/>
      <dgm:t>
        <a:bodyPr/>
        <a:lstStyle/>
        <a:p>
          <a:r>
            <a:rPr lang="ru-RU" sz="2100" dirty="0" smtClean="0">
              <a:latin typeface="Sylfaen" pitchFamily="18" charset="0"/>
            </a:rPr>
            <a:t>- Разделение участка между наследниками</a:t>
          </a:r>
          <a:endParaRPr lang="ru-RU" sz="2100" dirty="0">
            <a:latin typeface="Sylfaen" pitchFamily="18" charset="0"/>
          </a:endParaRPr>
        </a:p>
      </dgm:t>
    </dgm:pt>
    <dgm:pt modelId="{BFC77AAF-D776-4231-801E-4CEAE5022AA9}" type="parTrans" cxnId="{6360AAA6-88F1-43A7-A1EF-53B6C79BC185}">
      <dgm:prSet/>
      <dgm:spPr/>
      <dgm:t>
        <a:bodyPr/>
        <a:lstStyle/>
        <a:p>
          <a:endParaRPr lang="ru-RU"/>
        </a:p>
      </dgm:t>
    </dgm:pt>
    <dgm:pt modelId="{C426EEBE-D5BA-4C15-8AC7-ACB5300E8570}" type="sibTrans" cxnId="{6360AAA6-88F1-43A7-A1EF-53B6C79BC185}">
      <dgm:prSet/>
      <dgm:spPr/>
      <dgm:t>
        <a:bodyPr/>
        <a:lstStyle/>
        <a:p>
          <a:endParaRPr lang="ru-RU"/>
        </a:p>
      </dgm:t>
    </dgm:pt>
    <dgm:pt modelId="{6C0170C5-8E4E-4C80-BC1B-ABFD5862D7CC}">
      <dgm:prSet phldrT="[Текст]" custT="1"/>
      <dgm:spPr/>
      <dgm:t>
        <a:bodyPr/>
        <a:lstStyle/>
        <a:p>
          <a:r>
            <a:rPr lang="ru-RU" sz="2100" dirty="0" smtClean="0">
              <a:latin typeface="Sylfaen" pitchFamily="18" charset="0"/>
            </a:rPr>
            <a:t>- Объединение соседствующих участков</a:t>
          </a:r>
          <a:endParaRPr lang="ru-RU" sz="2100" dirty="0">
            <a:latin typeface="Sylfaen" pitchFamily="18" charset="0"/>
          </a:endParaRPr>
        </a:p>
      </dgm:t>
    </dgm:pt>
    <dgm:pt modelId="{B171B807-B5D8-4092-94A6-1271C686238C}" type="parTrans" cxnId="{3CA00DB8-91E7-428D-B58C-2B91F089B7D5}">
      <dgm:prSet/>
      <dgm:spPr/>
      <dgm:t>
        <a:bodyPr/>
        <a:lstStyle/>
        <a:p>
          <a:endParaRPr lang="ru-RU"/>
        </a:p>
      </dgm:t>
    </dgm:pt>
    <dgm:pt modelId="{33EAB0A9-D6E7-4A6D-A4C1-66672433362A}" type="sibTrans" cxnId="{3CA00DB8-91E7-428D-B58C-2B91F089B7D5}">
      <dgm:prSet/>
      <dgm:spPr/>
      <dgm:t>
        <a:bodyPr/>
        <a:lstStyle/>
        <a:p>
          <a:endParaRPr lang="ru-RU"/>
        </a:p>
      </dgm:t>
    </dgm:pt>
    <dgm:pt modelId="{940C9A52-184A-492B-BC0B-41195B564FD7}">
      <dgm:prSet phldrT="[Текст]" custT="1"/>
      <dgm:spPr/>
      <dgm:t>
        <a:bodyPr/>
        <a:lstStyle/>
        <a:p>
          <a:r>
            <a:rPr lang="ru-RU" sz="2100" dirty="0" smtClean="0">
              <a:latin typeface="Sylfaen" pitchFamily="18" charset="0"/>
            </a:rPr>
            <a:t>- Предотвращение мошенничества при приобретении/продаже участка</a:t>
          </a:r>
          <a:endParaRPr lang="ru-RU" sz="2100" dirty="0">
            <a:latin typeface="Sylfaen" pitchFamily="18" charset="0"/>
          </a:endParaRPr>
        </a:p>
      </dgm:t>
    </dgm:pt>
    <dgm:pt modelId="{42D2A79F-57B1-42BA-A14A-FAD26DF861D1}" type="parTrans" cxnId="{36C737F6-85FA-4BC7-AC77-F14605C172F6}">
      <dgm:prSet/>
      <dgm:spPr/>
      <dgm:t>
        <a:bodyPr/>
        <a:lstStyle/>
        <a:p>
          <a:endParaRPr lang="ru-RU"/>
        </a:p>
      </dgm:t>
    </dgm:pt>
    <dgm:pt modelId="{35D68418-8171-46B9-9D7A-526CAC3F1A52}" type="sibTrans" cxnId="{36C737F6-85FA-4BC7-AC77-F14605C172F6}">
      <dgm:prSet/>
      <dgm:spPr/>
      <dgm:t>
        <a:bodyPr/>
        <a:lstStyle/>
        <a:p>
          <a:endParaRPr lang="ru-RU"/>
        </a:p>
      </dgm:t>
    </dgm:pt>
    <dgm:pt modelId="{D957C07E-D36B-421F-BA73-C5D1CB645009}" type="pres">
      <dgm:prSet presAssocID="{ACEA7E94-9E97-49A6-AE70-A1DD352A3C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B6DC35-9047-4C2E-A656-8DA5636AD642}" type="pres">
      <dgm:prSet presAssocID="{2C058256-D547-4878-9356-979E5F2896AC}" presName="parentLin" presStyleCnt="0"/>
      <dgm:spPr/>
    </dgm:pt>
    <dgm:pt modelId="{D79B8E05-DBD1-479D-980F-92D17D09E414}" type="pres">
      <dgm:prSet presAssocID="{2C058256-D547-4878-9356-979E5F2896A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C9D1124-E034-4A14-AD5F-09E91FBA5DAA}" type="pres">
      <dgm:prSet presAssocID="{2C058256-D547-4878-9356-979E5F2896AC}" presName="parentText" presStyleLbl="node1" presStyleIdx="0" presStyleCnt="4" custScaleX="149598" custScaleY="92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9D5F0-27B1-4686-B04B-E549A73C481D}" type="pres">
      <dgm:prSet presAssocID="{2C058256-D547-4878-9356-979E5F2896AC}" presName="negativeSpace" presStyleCnt="0"/>
      <dgm:spPr/>
    </dgm:pt>
    <dgm:pt modelId="{FDF216C5-4B7F-49F2-AA81-4F795699982D}" type="pres">
      <dgm:prSet presAssocID="{2C058256-D547-4878-9356-979E5F2896AC}" presName="childText" presStyleLbl="conFgAcc1" presStyleIdx="0" presStyleCnt="4">
        <dgm:presLayoutVars>
          <dgm:bulletEnabled val="1"/>
        </dgm:presLayoutVars>
      </dgm:prSet>
      <dgm:spPr/>
    </dgm:pt>
    <dgm:pt modelId="{6A0CFD74-A9C9-4279-A9DE-5D917CE4C5D6}" type="pres">
      <dgm:prSet presAssocID="{768A7C1E-D8EB-46AF-B70A-81EF46643903}" presName="spaceBetweenRectangles" presStyleCnt="0"/>
      <dgm:spPr/>
    </dgm:pt>
    <dgm:pt modelId="{8E8CEABF-BCAD-427F-B535-E252D1C0DEEB}" type="pres">
      <dgm:prSet presAssocID="{2C747234-E09C-4DFB-BD4B-938162C98BBC}" presName="parentLin" presStyleCnt="0"/>
      <dgm:spPr/>
    </dgm:pt>
    <dgm:pt modelId="{1689E96D-8697-4388-AEF6-D6E79AA2D89C}" type="pres">
      <dgm:prSet presAssocID="{2C747234-E09C-4DFB-BD4B-938162C98B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488EFFA-1124-47BF-88D9-7B5D29E69688}" type="pres">
      <dgm:prSet presAssocID="{2C747234-E09C-4DFB-BD4B-938162C98BBC}" presName="parentText" presStyleLbl="node1" presStyleIdx="1" presStyleCnt="4" custScaleX="142857" custScaleY="1099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C5B52-6A02-460F-9CA0-C52DE73B41EB}" type="pres">
      <dgm:prSet presAssocID="{2C747234-E09C-4DFB-BD4B-938162C98BBC}" presName="negativeSpace" presStyleCnt="0"/>
      <dgm:spPr/>
    </dgm:pt>
    <dgm:pt modelId="{EE8BF244-966C-4EAE-92DB-60EFEC873BBA}" type="pres">
      <dgm:prSet presAssocID="{2C747234-E09C-4DFB-BD4B-938162C98BBC}" presName="childText" presStyleLbl="conFgAcc1" presStyleIdx="1" presStyleCnt="4">
        <dgm:presLayoutVars>
          <dgm:bulletEnabled val="1"/>
        </dgm:presLayoutVars>
      </dgm:prSet>
      <dgm:spPr/>
    </dgm:pt>
    <dgm:pt modelId="{61C43CDC-9452-4DC9-B60C-2748FA527264}" type="pres">
      <dgm:prSet presAssocID="{C426EEBE-D5BA-4C15-8AC7-ACB5300E8570}" presName="spaceBetweenRectangles" presStyleCnt="0"/>
      <dgm:spPr/>
    </dgm:pt>
    <dgm:pt modelId="{C1CC58C5-1F0F-4653-8B7A-2630A88BB8AB}" type="pres">
      <dgm:prSet presAssocID="{6C0170C5-8E4E-4C80-BC1B-ABFD5862D7CC}" presName="parentLin" presStyleCnt="0"/>
      <dgm:spPr/>
    </dgm:pt>
    <dgm:pt modelId="{8ECA8D97-FA53-48ED-A4B4-AEAE88946435}" type="pres">
      <dgm:prSet presAssocID="{6C0170C5-8E4E-4C80-BC1B-ABFD5862D7C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EFBFC10-E050-4FAE-94CF-B6A277D93E20}" type="pres">
      <dgm:prSet presAssocID="{6C0170C5-8E4E-4C80-BC1B-ABFD5862D7CC}" presName="parentText" presStyleLbl="node1" presStyleIdx="2" presStyleCnt="4" custScaleX="142857" custScaleY="109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1D181-5F2F-4FB0-B0B3-E174016C6049}" type="pres">
      <dgm:prSet presAssocID="{6C0170C5-8E4E-4C80-BC1B-ABFD5862D7CC}" presName="negativeSpace" presStyleCnt="0"/>
      <dgm:spPr/>
    </dgm:pt>
    <dgm:pt modelId="{A5CD5A05-3703-499B-9B59-CCD83C61E585}" type="pres">
      <dgm:prSet presAssocID="{6C0170C5-8E4E-4C80-BC1B-ABFD5862D7CC}" presName="childText" presStyleLbl="conFgAcc1" presStyleIdx="2" presStyleCnt="4">
        <dgm:presLayoutVars>
          <dgm:bulletEnabled val="1"/>
        </dgm:presLayoutVars>
      </dgm:prSet>
      <dgm:spPr/>
    </dgm:pt>
    <dgm:pt modelId="{A5804BEF-6870-47B1-91F0-18016E0C8D1F}" type="pres">
      <dgm:prSet presAssocID="{33EAB0A9-D6E7-4A6D-A4C1-66672433362A}" presName="spaceBetweenRectangles" presStyleCnt="0"/>
      <dgm:spPr/>
    </dgm:pt>
    <dgm:pt modelId="{A435460E-6361-419B-BC88-F4DB9120B557}" type="pres">
      <dgm:prSet presAssocID="{940C9A52-184A-492B-BC0B-41195B564FD7}" presName="parentLin" presStyleCnt="0"/>
      <dgm:spPr/>
    </dgm:pt>
    <dgm:pt modelId="{D3E38A9F-70AE-4B8B-8DA9-848962454B01}" type="pres">
      <dgm:prSet presAssocID="{940C9A52-184A-492B-BC0B-41195B564FD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30D85C1-A02B-46AB-A636-2CAAE1EA7735}" type="pres">
      <dgm:prSet presAssocID="{940C9A52-184A-492B-BC0B-41195B564FD7}" presName="parentText" presStyleLbl="node1" presStyleIdx="3" presStyleCnt="4" custScaleX="142857" custScaleY="1203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238F4-B44F-475C-A00D-6B83805A9B61}" type="pres">
      <dgm:prSet presAssocID="{940C9A52-184A-492B-BC0B-41195B564FD7}" presName="negativeSpace" presStyleCnt="0"/>
      <dgm:spPr/>
    </dgm:pt>
    <dgm:pt modelId="{8A6F3851-55F8-489E-983C-5C47E1E0498F}" type="pres">
      <dgm:prSet presAssocID="{940C9A52-184A-492B-BC0B-41195B564FD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2DDDCB0-CFB5-4073-8C80-0675F325FFC7}" type="presOf" srcId="{ACEA7E94-9E97-49A6-AE70-A1DD352A3CBE}" destId="{D957C07E-D36B-421F-BA73-C5D1CB645009}" srcOrd="0" destOrd="0" presId="urn:microsoft.com/office/officeart/2005/8/layout/list1"/>
    <dgm:cxn modelId="{AF4FCC50-5485-42C6-B056-1E6F44C33E60}" type="presOf" srcId="{2C747234-E09C-4DFB-BD4B-938162C98BBC}" destId="{1689E96D-8697-4388-AEF6-D6E79AA2D89C}" srcOrd="0" destOrd="0" presId="urn:microsoft.com/office/officeart/2005/8/layout/list1"/>
    <dgm:cxn modelId="{3CA00DB8-91E7-428D-B58C-2B91F089B7D5}" srcId="{ACEA7E94-9E97-49A6-AE70-A1DD352A3CBE}" destId="{6C0170C5-8E4E-4C80-BC1B-ABFD5862D7CC}" srcOrd="2" destOrd="0" parTransId="{B171B807-B5D8-4092-94A6-1271C686238C}" sibTransId="{33EAB0A9-D6E7-4A6D-A4C1-66672433362A}"/>
    <dgm:cxn modelId="{6360AAA6-88F1-43A7-A1EF-53B6C79BC185}" srcId="{ACEA7E94-9E97-49A6-AE70-A1DD352A3CBE}" destId="{2C747234-E09C-4DFB-BD4B-938162C98BBC}" srcOrd="1" destOrd="0" parTransId="{BFC77AAF-D776-4231-801E-4CEAE5022AA9}" sibTransId="{C426EEBE-D5BA-4C15-8AC7-ACB5300E8570}"/>
    <dgm:cxn modelId="{7D7EDC8D-8AC2-461D-A391-CFC6A52DED3A}" type="presOf" srcId="{940C9A52-184A-492B-BC0B-41195B564FD7}" destId="{D3E38A9F-70AE-4B8B-8DA9-848962454B01}" srcOrd="0" destOrd="0" presId="urn:microsoft.com/office/officeart/2005/8/layout/list1"/>
    <dgm:cxn modelId="{F00DE195-0034-48DA-BB1D-C7993D5E52C1}" type="presOf" srcId="{2C058256-D547-4878-9356-979E5F2896AC}" destId="{D79B8E05-DBD1-479D-980F-92D17D09E414}" srcOrd="0" destOrd="0" presId="urn:microsoft.com/office/officeart/2005/8/layout/list1"/>
    <dgm:cxn modelId="{8DF621C2-5D24-4AA0-B4CC-DBDC74C8A5E9}" type="presOf" srcId="{6C0170C5-8E4E-4C80-BC1B-ABFD5862D7CC}" destId="{3EFBFC10-E050-4FAE-94CF-B6A277D93E20}" srcOrd="1" destOrd="0" presId="urn:microsoft.com/office/officeart/2005/8/layout/list1"/>
    <dgm:cxn modelId="{36C737F6-85FA-4BC7-AC77-F14605C172F6}" srcId="{ACEA7E94-9E97-49A6-AE70-A1DD352A3CBE}" destId="{940C9A52-184A-492B-BC0B-41195B564FD7}" srcOrd="3" destOrd="0" parTransId="{42D2A79F-57B1-42BA-A14A-FAD26DF861D1}" sibTransId="{35D68418-8171-46B9-9D7A-526CAC3F1A52}"/>
    <dgm:cxn modelId="{15878AEA-B6EB-4B0E-BEFB-37F6D8C2932F}" type="presOf" srcId="{2C058256-D547-4878-9356-979E5F2896AC}" destId="{EC9D1124-E034-4A14-AD5F-09E91FBA5DAA}" srcOrd="1" destOrd="0" presId="urn:microsoft.com/office/officeart/2005/8/layout/list1"/>
    <dgm:cxn modelId="{D63582C6-3904-444B-AE83-E249C94C87F1}" srcId="{ACEA7E94-9E97-49A6-AE70-A1DD352A3CBE}" destId="{2C058256-D547-4878-9356-979E5F2896AC}" srcOrd="0" destOrd="0" parTransId="{2D1ED0DC-1234-48A4-BBDF-D17CE6FB3BC8}" sibTransId="{768A7C1E-D8EB-46AF-B70A-81EF46643903}"/>
    <dgm:cxn modelId="{470E90BD-B83B-42D5-A607-046901A01524}" type="presOf" srcId="{6C0170C5-8E4E-4C80-BC1B-ABFD5862D7CC}" destId="{8ECA8D97-FA53-48ED-A4B4-AEAE88946435}" srcOrd="0" destOrd="0" presId="urn:microsoft.com/office/officeart/2005/8/layout/list1"/>
    <dgm:cxn modelId="{7F07ACFC-0998-4D20-93A1-00ACBE904ED2}" type="presOf" srcId="{2C747234-E09C-4DFB-BD4B-938162C98BBC}" destId="{5488EFFA-1124-47BF-88D9-7B5D29E69688}" srcOrd="1" destOrd="0" presId="urn:microsoft.com/office/officeart/2005/8/layout/list1"/>
    <dgm:cxn modelId="{C82DBF7A-B5F9-4AB1-9E25-F511537DEB20}" type="presOf" srcId="{940C9A52-184A-492B-BC0B-41195B564FD7}" destId="{630D85C1-A02B-46AB-A636-2CAAE1EA7735}" srcOrd="1" destOrd="0" presId="urn:microsoft.com/office/officeart/2005/8/layout/list1"/>
    <dgm:cxn modelId="{EE896DA0-EA84-4B25-B763-8A22C232D430}" type="presParOf" srcId="{D957C07E-D36B-421F-BA73-C5D1CB645009}" destId="{01B6DC35-9047-4C2E-A656-8DA5636AD642}" srcOrd="0" destOrd="0" presId="urn:microsoft.com/office/officeart/2005/8/layout/list1"/>
    <dgm:cxn modelId="{4E0659B9-B07F-428B-A575-5D5CA0D6431E}" type="presParOf" srcId="{01B6DC35-9047-4C2E-A656-8DA5636AD642}" destId="{D79B8E05-DBD1-479D-980F-92D17D09E414}" srcOrd="0" destOrd="0" presId="urn:microsoft.com/office/officeart/2005/8/layout/list1"/>
    <dgm:cxn modelId="{2D0E896E-62CF-4A29-8552-50C4D59499CE}" type="presParOf" srcId="{01B6DC35-9047-4C2E-A656-8DA5636AD642}" destId="{EC9D1124-E034-4A14-AD5F-09E91FBA5DAA}" srcOrd="1" destOrd="0" presId="urn:microsoft.com/office/officeart/2005/8/layout/list1"/>
    <dgm:cxn modelId="{DC6E1728-5E5E-4170-8A11-20C42AFDC3A6}" type="presParOf" srcId="{D957C07E-D36B-421F-BA73-C5D1CB645009}" destId="{C369D5F0-27B1-4686-B04B-E549A73C481D}" srcOrd="1" destOrd="0" presId="urn:microsoft.com/office/officeart/2005/8/layout/list1"/>
    <dgm:cxn modelId="{CD583FA4-C5F4-4F1F-8901-D92A8BE70C96}" type="presParOf" srcId="{D957C07E-D36B-421F-BA73-C5D1CB645009}" destId="{FDF216C5-4B7F-49F2-AA81-4F795699982D}" srcOrd="2" destOrd="0" presId="urn:microsoft.com/office/officeart/2005/8/layout/list1"/>
    <dgm:cxn modelId="{1880D3A0-3AEF-43C0-90C5-9C41274AF259}" type="presParOf" srcId="{D957C07E-D36B-421F-BA73-C5D1CB645009}" destId="{6A0CFD74-A9C9-4279-A9DE-5D917CE4C5D6}" srcOrd="3" destOrd="0" presId="urn:microsoft.com/office/officeart/2005/8/layout/list1"/>
    <dgm:cxn modelId="{505EF735-8E01-4283-A8C8-4FBDFA3481BA}" type="presParOf" srcId="{D957C07E-D36B-421F-BA73-C5D1CB645009}" destId="{8E8CEABF-BCAD-427F-B535-E252D1C0DEEB}" srcOrd="4" destOrd="0" presId="urn:microsoft.com/office/officeart/2005/8/layout/list1"/>
    <dgm:cxn modelId="{1BD2FB48-CFDF-4F2C-8028-1B4C835A5895}" type="presParOf" srcId="{8E8CEABF-BCAD-427F-B535-E252D1C0DEEB}" destId="{1689E96D-8697-4388-AEF6-D6E79AA2D89C}" srcOrd="0" destOrd="0" presId="urn:microsoft.com/office/officeart/2005/8/layout/list1"/>
    <dgm:cxn modelId="{2B993012-1E3C-44D5-863A-8A7777DCCCE2}" type="presParOf" srcId="{8E8CEABF-BCAD-427F-B535-E252D1C0DEEB}" destId="{5488EFFA-1124-47BF-88D9-7B5D29E69688}" srcOrd="1" destOrd="0" presId="urn:microsoft.com/office/officeart/2005/8/layout/list1"/>
    <dgm:cxn modelId="{AA663F81-2E63-4ADA-BAEB-DA77F1D39BE0}" type="presParOf" srcId="{D957C07E-D36B-421F-BA73-C5D1CB645009}" destId="{69BC5B52-6A02-460F-9CA0-C52DE73B41EB}" srcOrd="5" destOrd="0" presId="urn:microsoft.com/office/officeart/2005/8/layout/list1"/>
    <dgm:cxn modelId="{B5D57ECC-20F9-405C-B994-622E66A62883}" type="presParOf" srcId="{D957C07E-D36B-421F-BA73-C5D1CB645009}" destId="{EE8BF244-966C-4EAE-92DB-60EFEC873BBA}" srcOrd="6" destOrd="0" presId="urn:microsoft.com/office/officeart/2005/8/layout/list1"/>
    <dgm:cxn modelId="{B1BB145E-479B-447B-BBB4-FA7661D4D2EF}" type="presParOf" srcId="{D957C07E-D36B-421F-BA73-C5D1CB645009}" destId="{61C43CDC-9452-4DC9-B60C-2748FA527264}" srcOrd="7" destOrd="0" presId="urn:microsoft.com/office/officeart/2005/8/layout/list1"/>
    <dgm:cxn modelId="{C3140854-B00A-458C-AB69-AFDA002A905E}" type="presParOf" srcId="{D957C07E-D36B-421F-BA73-C5D1CB645009}" destId="{C1CC58C5-1F0F-4653-8B7A-2630A88BB8AB}" srcOrd="8" destOrd="0" presId="urn:microsoft.com/office/officeart/2005/8/layout/list1"/>
    <dgm:cxn modelId="{0068E4B6-4858-48E3-943D-AF8B325EC6FF}" type="presParOf" srcId="{C1CC58C5-1F0F-4653-8B7A-2630A88BB8AB}" destId="{8ECA8D97-FA53-48ED-A4B4-AEAE88946435}" srcOrd="0" destOrd="0" presId="urn:microsoft.com/office/officeart/2005/8/layout/list1"/>
    <dgm:cxn modelId="{DAD46801-A654-453D-AED2-E7B27DCE1BB0}" type="presParOf" srcId="{C1CC58C5-1F0F-4653-8B7A-2630A88BB8AB}" destId="{3EFBFC10-E050-4FAE-94CF-B6A277D93E20}" srcOrd="1" destOrd="0" presId="urn:microsoft.com/office/officeart/2005/8/layout/list1"/>
    <dgm:cxn modelId="{12DBA2E4-9A3B-43A8-B88E-0CCC3A460A53}" type="presParOf" srcId="{D957C07E-D36B-421F-BA73-C5D1CB645009}" destId="{9191D181-5F2F-4FB0-B0B3-E174016C6049}" srcOrd="9" destOrd="0" presId="urn:microsoft.com/office/officeart/2005/8/layout/list1"/>
    <dgm:cxn modelId="{C5DF2B9C-C23E-4FFA-AF6F-0D02770CDA30}" type="presParOf" srcId="{D957C07E-D36B-421F-BA73-C5D1CB645009}" destId="{A5CD5A05-3703-499B-9B59-CCD83C61E585}" srcOrd="10" destOrd="0" presId="urn:microsoft.com/office/officeart/2005/8/layout/list1"/>
    <dgm:cxn modelId="{F57366E9-3F5C-4767-A9DC-80AE35DAFCD3}" type="presParOf" srcId="{D957C07E-D36B-421F-BA73-C5D1CB645009}" destId="{A5804BEF-6870-47B1-91F0-18016E0C8D1F}" srcOrd="11" destOrd="0" presId="urn:microsoft.com/office/officeart/2005/8/layout/list1"/>
    <dgm:cxn modelId="{7FCF9969-7DCF-4F02-B828-C214AFBA1DF5}" type="presParOf" srcId="{D957C07E-D36B-421F-BA73-C5D1CB645009}" destId="{A435460E-6361-419B-BC88-F4DB9120B557}" srcOrd="12" destOrd="0" presId="urn:microsoft.com/office/officeart/2005/8/layout/list1"/>
    <dgm:cxn modelId="{D83B1EA2-4A31-4248-B7F5-B3C0A0261577}" type="presParOf" srcId="{A435460E-6361-419B-BC88-F4DB9120B557}" destId="{D3E38A9F-70AE-4B8B-8DA9-848962454B01}" srcOrd="0" destOrd="0" presId="urn:microsoft.com/office/officeart/2005/8/layout/list1"/>
    <dgm:cxn modelId="{149ED00D-9FDA-4BB9-AACB-810682FA8F93}" type="presParOf" srcId="{A435460E-6361-419B-BC88-F4DB9120B557}" destId="{630D85C1-A02B-46AB-A636-2CAAE1EA7735}" srcOrd="1" destOrd="0" presId="urn:microsoft.com/office/officeart/2005/8/layout/list1"/>
    <dgm:cxn modelId="{0EFC91D7-5B4A-444F-83F3-73E05997787E}" type="presParOf" srcId="{D957C07E-D36B-421F-BA73-C5D1CB645009}" destId="{310238F4-B44F-475C-A00D-6B83805A9B61}" srcOrd="13" destOrd="0" presId="urn:microsoft.com/office/officeart/2005/8/layout/list1"/>
    <dgm:cxn modelId="{6ABAA7E2-D148-40C6-9884-3A3154C724DE}" type="presParOf" srcId="{D957C07E-D36B-421F-BA73-C5D1CB645009}" destId="{8A6F3851-55F8-489E-983C-5C47E1E0498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9775C-D8F7-4291-B574-37CA4F607EB3}" type="doc">
      <dgm:prSet loTypeId="urn:microsoft.com/office/officeart/2005/8/layout/hierarchy3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C65A26F-29DF-46AD-BB9E-711BC7C2170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5C677E"/>
              </a:solidFill>
              <a:latin typeface="Sylfaen" pitchFamily="18" charset="0"/>
            </a:rPr>
            <a:t>Обязательной государственной регистрации подлежат следующие права, возникающие в отношении объектов капитального строительства и земельных участков:</a:t>
          </a:r>
          <a:endParaRPr lang="ru-RU" sz="2000" dirty="0">
            <a:solidFill>
              <a:srgbClr val="5C677E"/>
            </a:solidFill>
            <a:latin typeface="Sylfaen" pitchFamily="18" charset="0"/>
          </a:endParaRPr>
        </a:p>
      </dgm:t>
    </dgm:pt>
    <dgm:pt modelId="{5A15AC7E-4F9E-430A-868C-4756F3B5C20D}" type="parTrans" cxnId="{98E2E7EF-BCC0-414C-8D8B-6B3CDB2D6820}">
      <dgm:prSet/>
      <dgm:spPr/>
      <dgm:t>
        <a:bodyPr/>
        <a:lstStyle/>
        <a:p>
          <a:endParaRPr lang="ru-RU"/>
        </a:p>
      </dgm:t>
    </dgm:pt>
    <dgm:pt modelId="{76699EEE-70CC-4E98-85C2-D253D7A6FCED}" type="sibTrans" cxnId="{98E2E7EF-BCC0-414C-8D8B-6B3CDB2D6820}">
      <dgm:prSet/>
      <dgm:spPr/>
      <dgm:t>
        <a:bodyPr/>
        <a:lstStyle/>
        <a:p>
          <a:endParaRPr lang="ru-RU"/>
        </a:p>
      </dgm:t>
    </dgm:pt>
    <dgm:pt modelId="{5030AEF1-7949-4961-85D0-8CC9A4F390C4}">
      <dgm:prSet phldrT="[Текст]" custT="1"/>
      <dgm:spPr/>
      <dgm:t>
        <a:bodyPr/>
        <a:lstStyle/>
        <a:p>
          <a:r>
            <a:rPr lang="ru-RU" sz="1700" dirty="0" smtClean="0">
              <a:solidFill>
                <a:srgbClr val="5C677E"/>
              </a:solidFill>
              <a:latin typeface="Sylfaen" pitchFamily="18" charset="0"/>
            </a:rPr>
            <a:t>право собственности</a:t>
          </a:r>
          <a:endParaRPr lang="ru-RU" sz="1700" dirty="0">
            <a:solidFill>
              <a:srgbClr val="5C677E"/>
            </a:solidFill>
            <a:latin typeface="Sylfaen" pitchFamily="18" charset="0"/>
          </a:endParaRPr>
        </a:p>
      </dgm:t>
    </dgm:pt>
    <dgm:pt modelId="{84347571-21A1-442F-A33D-0648BB23CFBA}" type="parTrans" cxnId="{EED1786C-E4F2-4E7F-8CE9-6F27A327125D}">
      <dgm:prSet/>
      <dgm:spPr/>
      <dgm:t>
        <a:bodyPr/>
        <a:lstStyle/>
        <a:p>
          <a:endParaRPr lang="ru-RU"/>
        </a:p>
      </dgm:t>
    </dgm:pt>
    <dgm:pt modelId="{45D31EBA-7764-4D9B-BBF5-C6FA2EC8BD12}" type="sibTrans" cxnId="{EED1786C-E4F2-4E7F-8CE9-6F27A327125D}">
      <dgm:prSet/>
      <dgm:spPr/>
      <dgm:t>
        <a:bodyPr/>
        <a:lstStyle/>
        <a:p>
          <a:endParaRPr lang="ru-RU"/>
        </a:p>
      </dgm:t>
    </dgm:pt>
    <dgm:pt modelId="{7B082ED3-C8B6-4E11-81DA-DAF8C11479FD}">
      <dgm:prSet phldrT="[Текст]" custT="1"/>
      <dgm:spPr/>
      <dgm:t>
        <a:bodyPr/>
        <a:lstStyle/>
        <a:p>
          <a:r>
            <a:rPr lang="ru-RU" sz="1700" dirty="0" smtClean="0">
              <a:solidFill>
                <a:srgbClr val="5C677E"/>
              </a:solidFill>
              <a:latin typeface="Sylfaen" pitchFamily="18" charset="0"/>
            </a:rPr>
            <a:t>право хозяйственного ведения</a:t>
          </a:r>
          <a:endParaRPr lang="ru-RU" sz="1700" dirty="0">
            <a:solidFill>
              <a:srgbClr val="5C677E"/>
            </a:solidFill>
            <a:latin typeface="Sylfaen" pitchFamily="18" charset="0"/>
          </a:endParaRPr>
        </a:p>
      </dgm:t>
    </dgm:pt>
    <dgm:pt modelId="{3A5C1FCD-7F7C-413C-AF88-057A6CD807E7}" type="parTrans" cxnId="{D948D55B-4FD5-4823-81DE-4B79B4CE9C47}">
      <dgm:prSet/>
      <dgm:spPr/>
      <dgm:t>
        <a:bodyPr/>
        <a:lstStyle/>
        <a:p>
          <a:endParaRPr lang="ru-RU"/>
        </a:p>
      </dgm:t>
    </dgm:pt>
    <dgm:pt modelId="{242E6A87-60BF-4F01-98F3-FF049AB7D7B7}" type="sibTrans" cxnId="{D948D55B-4FD5-4823-81DE-4B79B4CE9C47}">
      <dgm:prSet/>
      <dgm:spPr/>
      <dgm:t>
        <a:bodyPr/>
        <a:lstStyle/>
        <a:p>
          <a:endParaRPr lang="ru-RU"/>
        </a:p>
      </dgm:t>
    </dgm:pt>
    <dgm:pt modelId="{F10FAC2B-C9B6-4C75-8ADE-EAC7DCB21947}">
      <dgm:prSet phldrT="[Текст]"/>
      <dgm:spPr/>
      <dgm:t>
        <a:bodyPr/>
        <a:lstStyle/>
        <a:p>
          <a:r>
            <a:rPr lang="ru-RU" dirty="0" smtClean="0">
              <a:solidFill>
                <a:srgbClr val="5C677E"/>
              </a:solidFill>
              <a:latin typeface="Sylfaen" pitchFamily="18" charset="0"/>
            </a:rPr>
            <a:t>право постоянного пользования</a:t>
          </a:r>
          <a:endParaRPr lang="ru-RU" dirty="0">
            <a:solidFill>
              <a:srgbClr val="5C677E"/>
            </a:solidFill>
            <a:latin typeface="Sylfaen" pitchFamily="18" charset="0"/>
          </a:endParaRPr>
        </a:p>
      </dgm:t>
    </dgm:pt>
    <dgm:pt modelId="{4138CC9F-6681-4C6C-86E1-F09C656F6C5B}" type="parTrans" cxnId="{7BD9841E-C387-48E3-99B6-6E083D2EBE0D}">
      <dgm:prSet/>
      <dgm:spPr/>
      <dgm:t>
        <a:bodyPr/>
        <a:lstStyle/>
        <a:p>
          <a:endParaRPr lang="ru-RU"/>
        </a:p>
      </dgm:t>
    </dgm:pt>
    <dgm:pt modelId="{EF85AD0D-ECFC-4D22-A275-BF0F51F664C8}" type="sibTrans" cxnId="{7BD9841E-C387-48E3-99B6-6E083D2EBE0D}">
      <dgm:prSet/>
      <dgm:spPr/>
      <dgm:t>
        <a:bodyPr/>
        <a:lstStyle/>
        <a:p>
          <a:endParaRPr lang="ru-RU"/>
        </a:p>
      </dgm:t>
    </dgm:pt>
    <dgm:pt modelId="{0CEB1F47-EA26-43F8-AA67-C8DFD04A43A1}">
      <dgm:prSet phldrT="[Текст]"/>
      <dgm:spPr/>
      <dgm:t>
        <a:bodyPr/>
        <a:lstStyle/>
        <a:p>
          <a:r>
            <a:rPr lang="ru-RU" dirty="0" smtClean="0">
              <a:solidFill>
                <a:srgbClr val="5C677E"/>
              </a:solidFill>
              <a:latin typeface="Sylfaen" pitchFamily="18" charset="0"/>
            </a:rPr>
            <a:t>право оперативного управления</a:t>
          </a:r>
          <a:endParaRPr lang="ru-RU" dirty="0">
            <a:solidFill>
              <a:srgbClr val="5C677E"/>
            </a:solidFill>
            <a:latin typeface="Sylfaen" pitchFamily="18" charset="0"/>
          </a:endParaRPr>
        </a:p>
      </dgm:t>
    </dgm:pt>
    <dgm:pt modelId="{6C2D92DC-0D84-4D2A-B8C0-C9B35643F891}" type="parTrans" cxnId="{95B14D1D-6004-4194-961F-266F7A736CC5}">
      <dgm:prSet/>
      <dgm:spPr/>
      <dgm:t>
        <a:bodyPr/>
        <a:lstStyle/>
        <a:p>
          <a:endParaRPr lang="ru-RU"/>
        </a:p>
      </dgm:t>
    </dgm:pt>
    <dgm:pt modelId="{BC7EA3A2-B349-4957-B95C-7C1FFC443946}" type="sibTrans" cxnId="{95B14D1D-6004-4194-961F-266F7A736CC5}">
      <dgm:prSet/>
      <dgm:spPr/>
      <dgm:t>
        <a:bodyPr/>
        <a:lstStyle/>
        <a:p>
          <a:endParaRPr lang="ru-RU"/>
        </a:p>
      </dgm:t>
    </dgm:pt>
    <dgm:pt modelId="{C33DFE4D-4290-403C-BB5B-3A90D14AFEF3}">
      <dgm:prSet phldrT="[Текст]" custT="1"/>
      <dgm:spPr/>
      <dgm:t>
        <a:bodyPr/>
        <a:lstStyle/>
        <a:p>
          <a:r>
            <a:rPr lang="ru-RU" sz="1700" dirty="0" smtClean="0">
              <a:solidFill>
                <a:srgbClr val="5C677E"/>
              </a:solidFill>
              <a:latin typeface="Sylfaen" pitchFamily="18" charset="0"/>
            </a:rPr>
            <a:t>право пожизненного наследуемого владения</a:t>
          </a:r>
          <a:endParaRPr lang="ru-RU" sz="1700" dirty="0">
            <a:solidFill>
              <a:srgbClr val="5C677E"/>
            </a:solidFill>
            <a:latin typeface="Sylfaen" pitchFamily="18" charset="0"/>
          </a:endParaRPr>
        </a:p>
      </dgm:t>
    </dgm:pt>
    <dgm:pt modelId="{DBE17583-557C-4093-96E8-52060E7D5BCA}" type="parTrans" cxnId="{82E498D8-4FC7-4DF6-8C9B-A551EA328475}">
      <dgm:prSet/>
      <dgm:spPr/>
      <dgm:t>
        <a:bodyPr/>
        <a:lstStyle/>
        <a:p>
          <a:endParaRPr lang="ru-RU"/>
        </a:p>
      </dgm:t>
    </dgm:pt>
    <dgm:pt modelId="{240BC4DD-6365-4F55-9CF6-EC187C39D653}" type="sibTrans" cxnId="{82E498D8-4FC7-4DF6-8C9B-A551EA328475}">
      <dgm:prSet/>
      <dgm:spPr/>
      <dgm:t>
        <a:bodyPr/>
        <a:lstStyle/>
        <a:p>
          <a:endParaRPr lang="ru-RU"/>
        </a:p>
      </dgm:t>
    </dgm:pt>
    <dgm:pt modelId="{5EED2D09-527E-449A-A9B4-BD5E911BC449}">
      <dgm:prSet phldrT="[Текст]"/>
      <dgm:spPr/>
      <dgm:t>
        <a:bodyPr/>
        <a:lstStyle/>
        <a:p>
          <a:r>
            <a:rPr lang="ru-RU" dirty="0" smtClean="0">
              <a:solidFill>
                <a:srgbClr val="5C677E"/>
              </a:solidFill>
              <a:latin typeface="Sylfaen" pitchFamily="18" charset="0"/>
            </a:rPr>
            <a:t>ипотека и др.</a:t>
          </a:r>
          <a:endParaRPr lang="ru-RU" dirty="0">
            <a:solidFill>
              <a:srgbClr val="5C677E"/>
            </a:solidFill>
            <a:latin typeface="Sylfaen" pitchFamily="18" charset="0"/>
          </a:endParaRPr>
        </a:p>
      </dgm:t>
    </dgm:pt>
    <dgm:pt modelId="{505544A3-264E-4702-941D-5561FD071EEF}" type="parTrans" cxnId="{982CC9B3-2BA4-4DD5-A50C-51CD09A53C53}">
      <dgm:prSet/>
      <dgm:spPr/>
      <dgm:t>
        <a:bodyPr/>
        <a:lstStyle/>
        <a:p>
          <a:endParaRPr lang="ru-RU"/>
        </a:p>
      </dgm:t>
    </dgm:pt>
    <dgm:pt modelId="{FB57496B-79BD-4657-A3C2-DC608E5CD224}" type="sibTrans" cxnId="{982CC9B3-2BA4-4DD5-A50C-51CD09A53C53}">
      <dgm:prSet/>
      <dgm:spPr/>
      <dgm:t>
        <a:bodyPr/>
        <a:lstStyle/>
        <a:p>
          <a:endParaRPr lang="ru-RU"/>
        </a:p>
      </dgm:t>
    </dgm:pt>
    <dgm:pt modelId="{D513D9B2-6554-4D54-9D7B-D4320EC60476}" type="pres">
      <dgm:prSet presAssocID="{B159775C-D8F7-4291-B574-37CA4F607E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89F18A-30AD-443A-90CE-870A11CCB397}" type="pres">
      <dgm:prSet presAssocID="{2C65A26F-29DF-46AD-BB9E-711BC7C21701}" presName="root" presStyleCnt="0"/>
      <dgm:spPr/>
    </dgm:pt>
    <dgm:pt modelId="{62F37178-380E-4F2E-B547-496951BF2642}" type="pres">
      <dgm:prSet presAssocID="{2C65A26F-29DF-46AD-BB9E-711BC7C21701}" presName="rootComposite" presStyleCnt="0"/>
      <dgm:spPr/>
    </dgm:pt>
    <dgm:pt modelId="{5610A991-0588-4C3A-883B-2C8A93ADD5FE}" type="pres">
      <dgm:prSet presAssocID="{2C65A26F-29DF-46AD-BB9E-711BC7C21701}" presName="rootText" presStyleLbl="node1" presStyleIdx="0" presStyleCnt="1" custScaleX="903197" custScaleY="399716"/>
      <dgm:spPr/>
      <dgm:t>
        <a:bodyPr/>
        <a:lstStyle/>
        <a:p>
          <a:endParaRPr lang="ru-RU"/>
        </a:p>
      </dgm:t>
    </dgm:pt>
    <dgm:pt modelId="{0634541B-20EE-47DA-8418-9F4EAF490CB5}" type="pres">
      <dgm:prSet presAssocID="{2C65A26F-29DF-46AD-BB9E-711BC7C21701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DDF980-AB92-42E0-B86B-81FCA5BC4346}" type="pres">
      <dgm:prSet presAssocID="{2C65A26F-29DF-46AD-BB9E-711BC7C21701}" presName="childShape" presStyleCnt="0"/>
      <dgm:spPr/>
    </dgm:pt>
    <dgm:pt modelId="{E15EBC62-05C9-4307-B3D8-7145FDE903C7}" type="pres">
      <dgm:prSet presAssocID="{84347571-21A1-442F-A33D-0648BB23CFBA}" presName="Name13" presStyleLbl="parChTrans1D2" presStyleIdx="0" presStyleCnt="6"/>
      <dgm:spPr/>
      <dgm:t>
        <a:bodyPr/>
        <a:lstStyle/>
        <a:p>
          <a:endParaRPr lang="ru-RU"/>
        </a:p>
      </dgm:t>
    </dgm:pt>
    <dgm:pt modelId="{A64D00D4-ECDB-4993-BB12-C7D8DC39C13F}" type="pres">
      <dgm:prSet presAssocID="{5030AEF1-7949-4961-85D0-8CC9A4F390C4}" presName="childText" presStyleLbl="bgAcc1" presStyleIdx="0" presStyleCnt="6" custScaleX="690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312DA-97C7-4389-9AE4-8B08E30A44D2}" type="pres">
      <dgm:prSet presAssocID="{3A5C1FCD-7F7C-413C-AF88-057A6CD807E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BEA7F84D-F18F-43B4-A839-281741184BC3}" type="pres">
      <dgm:prSet presAssocID="{7B082ED3-C8B6-4E11-81DA-DAF8C11479FD}" presName="childText" presStyleLbl="bgAcc1" presStyleIdx="1" presStyleCnt="6" custScaleX="697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66740-01FA-4FB8-8D1A-FF2E596C5365}" type="pres">
      <dgm:prSet presAssocID="{6C2D92DC-0D84-4D2A-B8C0-C9B35643F89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1169A290-832A-4FA5-B1EF-A96EFBE3CEBD}" type="pres">
      <dgm:prSet presAssocID="{0CEB1F47-EA26-43F8-AA67-C8DFD04A43A1}" presName="childText" presStyleLbl="bgAcc1" presStyleIdx="2" presStyleCnt="6" custScaleX="706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E1F73-C5A3-4709-BA8B-55286D8CBDAC}" type="pres">
      <dgm:prSet presAssocID="{DBE17583-557C-4093-96E8-52060E7D5BCA}" presName="Name13" presStyleLbl="parChTrans1D2" presStyleIdx="3" presStyleCnt="6"/>
      <dgm:spPr/>
      <dgm:t>
        <a:bodyPr/>
        <a:lstStyle/>
        <a:p>
          <a:endParaRPr lang="ru-RU"/>
        </a:p>
      </dgm:t>
    </dgm:pt>
    <dgm:pt modelId="{2342A29D-5D5D-4D1E-B6C8-4744F4DAC6B2}" type="pres">
      <dgm:prSet presAssocID="{C33DFE4D-4290-403C-BB5B-3A90D14AFEF3}" presName="childText" presStyleLbl="bgAcc1" presStyleIdx="3" presStyleCnt="6" custScaleX="703373" custScaleY="201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B0FC4-7CC8-4E61-B198-F7FF3F9ED33E}" type="pres">
      <dgm:prSet presAssocID="{4138CC9F-6681-4C6C-86E1-F09C656F6C5B}" presName="Name13" presStyleLbl="parChTrans1D2" presStyleIdx="4" presStyleCnt="6"/>
      <dgm:spPr/>
      <dgm:t>
        <a:bodyPr/>
        <a:lstStyle/>
        <a:p>
          <a:endParaRPr lang="ru-RU"/>
        </a:p>
      </dgm:t>
    </dgm:pt>
    <dgm:pt modelId="{273D2138-1DAF-42CF-ACE2-00E94AB986A2}" type="pres">
      <dgm:prSet presAssocID="{F10FAC2B-C9B6-4C75-8ADE-EAC7DCB21947}" presName="childText" presStyleLbl="bgAcc1" presStyleIdx="4" presStyleCnt="6" custScaleX="698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B2052-FD10-4B51-94E1-981BF2939E0A}" type="pres">
      <dgm:prSet presAssocID="{505544A3-264E-4702-941D-5561FD071EEF}" presName="Name13" presStyleLbl="parChTrans1D2" presStyleIdx="5" presStyleCnt="6"/>
      <dgm:spPr/>
      <dgm:t>
        <a:bodyPr/>
        <a:lstStyle/>
        <a:p>
          <a:endParaRPr lang="ru-RU"/>
        </a:p>
      </dgm:t>
    </dgm:pt>
    <dgm:pt modelId="{E7FF4480-3014-4B6C-A479-5A6104B915CC}" type="pres">
      <dgm:prSet presAssocID="{5EED2D09-527E-449A-A9B4-BD5E911BC449}" presName="childText" presStyleLbl="bgAcc1" presStyleIdx="5" presStyleCnt="6" custScaleX="692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C201B-6A2A-43A9-A222-97B836C390C4}" type="presOf" srcId="{4138CC9F-6681-4C6C-86E1-F09C656F6C5B}" destId="{5A2B0FC4-7CC8-4E61-B198-F7FF3F9ED33E}" srcOrd="0" destOrd="0" presId="urn:microsoft.com/office/officeart/2005/8/layout/hierarchy3"/>
    <dgm:cxn modelId="{EED1786C-E4F2-4E7F-8CE9-6F27A327125D}" srcId="{2C65A26F-29DF-46AD-BB9E-711BC7C21701}" destId="{5030AEF1-7949-4961-85D0-8CC9A4F390C4}" srcOrd="0" destOrd="0" parTransId="{84347571-21A1-442F-A33D-0648BB23CFBA}" sibTransId="{45D31EBA-7764-4D9B-BBF5-C6FA2EC8BD12}"/>
    <dgm:cxn modelId="{59BD1936-3FE8-4ED6-9DF7-5FC030C889E3}" type="presOf" srcId="{7B082ED3-C8B6-4E11-81DA-DAF8C11479FD}" destId="{BEA7F84D-F18F-43B4-A839-281741184BC3}" srcOrd="0" destOrd="0" presId="urn:microsoft.com/office/officeart/2005/8/layout/hierarchy3"/>
    <dgm:cxn modelId="{CAEA0F1C-499D-421E-8FCA-F7388F1E9168}" type="presOf" srcId="{3A5C1FCD-7F7C-413C-AF88-057A6CD807E7}" destId="{6D2312DA-97C7-4389-9AE4-8B08E30A44D2}" srcOrd="0" destOrd="0" presId="urn:microsoft.com/office/officeart/2005/8/layout/hierarchy3"/>
    <dgm:cxn modelId="{939F4AB6-8856-410D-8467-2780A8F36131}" type="presOf" srcId="{B159775C-D8F7-4291-B574-37CA4F607EB3}" destId="{D513D9B2-6554-4D54-9D7B-D4320EC60476}" srcOrd="0" destOrd="0" presId="urn:microsoft.com/office/officeart/2005/8/layout/hierarchy3"/>
    <dgm:cxn modelId="{82AA6362-A4C6-4C23-BA85-8A8C99ECBA46}" type="presOf" srcId="{F10FAC2B-C9B6-4C75-8ADE-EAC7DCB21947}" destId="{273D2138-1DAF-42CF-ACE2-00E94AB986A2}" srcOrd="0" destOrd="0" presId="urn:microsoft.com/office/officeart/2005/8/layout/hierarchy3"/>
    <dgm:cxn modelId="{D948D55B-4FD5-4823-81DE-4B79B4CE9C47}" srcId="{2C65A26F-29DF-46AD-BB9E-711BC7C21701}" destId="{7B082ED3-C8B6-4E11-81DA-DAF8C11479FD}" srcOrd="1" destOrd="0" parTransId="{3A5C1FCD-7F7C-413C-AF88-057A6CD807E7}" sibTransId="{242E6A87-60BF-4F01-98F3-FF049AB7D7B7}"/>
    <dgm:cxn modelId="{98E2E7EF-BCC0-414C-8D8B-6B3CDB2D6820}" srcId="{B159775C-D8F7-4291-B574-37CA4F607EB3}" destId="{2C65A26F-29DF-46AD-BB9E-711BC7C21701}" srcOrd="0" destOrd="0" parTransId="{5A15AC7E-4F9E-430A-868C-4756F3B5C20D}" sibTransId="{76699EEE-70CC-4E98-85C2-D253D7A6FCED}"/>
    <dgm:cxn modelId="{4D8B1930-2C9C-429C-9C1D-E51C7EF3A314}" type="presOf" srcId="{C33DFE4D-4290-403C-BB5B-3A90D14AFEF3}" destId="{2342A29D-5D5D-4D1E-B6C8-4744F4DAC6B2}" srcOrd="0" destOrd="0" presId="urn:microsoft.com/office/officeart/2005/8/layout/hierarchy3"/>
    <dgm:cxn modelId="{982CC9B3-2BA4-4DD5-A50C-51CD09A53C53}" srcId="{2C65A26F-29DF-46AD-BB9E-711BC7C21701}" destId="{5EED2D09-527E-449A-A9B4-BD5E911BC449}" srcOrd="5" destOrd="0" parTransId="{505544A3-264E-4702-941D-5561FD071EEF}" sibTransId="{FB57496B-79BD-4657-A3C2-DC608E5CD224}"/>
    <dgm:cxn modelId="{0B863F33-B34A-4E52-B41B-0429567271C5}" type="presOf" srcId="{6C2D92DC-0D84-4D2A-B8C0-C9B35643F891}" destId="{97366740-01FA-4FB8-8D1A-FF2E596C5365}" srcOrd="0" destOrd="0" presId="urn:microsoft.com/office/officeart/2005/8/layout/hierarchy3"/>
    <dgm:cxn modelId="{2647F1E7-0AEF-48C9-BB70-4A0433196745}" type="presOf" srcId="{2C65A26F-29DF-46AD-BB9E-711BC7C21701}" destId="{0634541B-20EE-47DA-8418-9F4EAF490CB5}" srcOrd="1" destOrd="0" presId="urn:microsoft.com/office/officeart/2005/8/layout/hierarchy3"/>
    <dgm:cxn modelId="{3606609F-59ED-40CF-8227-81A91A75E58E}" type="presOf" srcId="{5030AEF1-7949-4961-85D0-8CC9A4F390C4}" destId="{A64D00D4-ECDB-4993-BB12-C7D8DC39C13F}" srcOrd="0" destOrd="0" presId="urn:microsoft.com/office/officeart/2005/8/layout/hierarchy3"/>
    <dgm:cxn modelId="{B7D2D55E-1BE1-47F3-8D04-FAA4698DFCAE}" type="presOf" srcId="{DBE17583-557C-4093-96E8-52060E7D5BCA}" destId="{372E1F73-C5A3-4709-BA8B-55286D8CBDAC}" srcOrd="0" destOrd="0" presId="urn:microsoft.com/office/officeart/2005/8/layout/hierarchy3"/>
    <dgm:cxn modelId="{95B14D1D-6004-4194-961F-266F7A736CC5}" srcId="{2C65A26F-29DF-46AD-BB9E-711BC7C21701}" destId="{0CEB1F47-EA26-43F8-AA67-C8DFD04A43A1}" srcOrd="2" destOrd="0" parTransId="{6C2D92DC-0D84-4D2A-B8C0-C9B35643F891}" sibTransId="{BC7EA3A2-B349-4957-B95C-7C1FFC443946}"/>
    <dgm:cxn modelId="{5758437F-B363-46DC-AFA0-5BF4A657B17D}" type="presOf" srcId="{505544A3-264E-4702-941D-5561FD071EEF}" destId="{268B2052-FD10-4B51-94E1-981BF2939E0A}" srcOrd="0" destOrd="0" presId="urn:microsoft.com/office/officeart/2005/8/layout/hierarchy3"/>
    <dgm:cxn modelId="{166FC725-372C-4F4E-B022-954CD38641E4}" type="presOf" srcId="{5EED2D09-527E-449A-A9B4-BD5E911BC449}" destId="{E7FF4480-3014-4B6C-A479-5A6104B915CC}" srcOrd="0" destOrd="0" presId="urn:microsoft.com/office/officeart/2005/8/layout/hierarchy3"/>
    <dgm:cxn modelId="{369C1A9A-BE91-4990-8263-986C979EC76A}" type="presOf" srcId="{84347571-21A1-442F-A33D-0648BB23CFBA}" destId="{E15EBC62-05C9-4307-B3D8-7145FDE903C7}" srcOrd="0" destOrd="0" presId="urn:microsoft.com/office/officeart/2005/8/layout/hierarchy3"/>
    <dgm:cxn modelId="{7BD9841E-C387-48E3-99B6-6E083D2EBE0D}" srcId="{2C65A26F-29DF-46AD-BB9E-711BC7C21701}" destId="{F10FAC2B-C9B6-4C75-8ADE-EAC7DCB21947}" srcOrd="4" destOrd="0" parTransId="{4138CC9F-6681-4C6C-86E1-F09C656F6C5B}" sibTransId="{EF85AD0D-ECFC-4D22-A275-BF0F51F664C8}"/>
    <dgm:cxn modelId="{A6C2E2E0-5F39-4333-80D4-27156D10BFFF}" type="presOf" srcId="{0CEB1F47-EA26-43F8-AA67-C8DFD04A43A1}" destId="{1169A290-832A-4FA5-B1EF-A96EFBE3CEBD}" srcOrd="0" destOrd="0" presId="urn:microsoft.com/office/officeart/2005/8/layout/hierarchy3"/>
    <dgm:cxn modelId="{E8517124-3926-4561-AD0A-1ED56F369C35}" type="presOf" srcId="{2C65A26F-29DF-46AD-BB9E-711BC7C21701}" destId="{5610A991-0588-4C3A-883B-2C8A93ADD5FE}" srcOrd="0" destOrd="0" presId="urn:microsoft.com/office/officeart/2005/8/layout/hierarchy3"/>
    <dgm:cxn modelId="{82E498D8-4FC7-4DF6-8C9B-A551EA328475}" srcId="{2C65A26F-29DF-46AD-BB9E-711BC7C21701}" destId="{C33DFE4D-4290-403C-BB5B-3A90D14AFEF3}" srcOrd="3" destOrd="0" parTransId="{DBE17583-557C-4093-96E8-52060E7D5BCA}" sibTransId="{240BC4DD-6365-4F55-9CF6-EC187C39D653}"/>
    <dgm:cxn modelId="{6AA85B5F-A9EA-49BB-9E26-BA9753157D31}" type="presParOf" srcId="{D513D9B2-6554-4D54-9D7B-D4320EC60476}" destId="{EB89F18A-30AD-443A-90CE-870A11CCB397}" srcOrd="0" destOrd="0" presId="urn:microsoft.com/office/officeart/2005/8/layout/hierarchy3"/>
    <dgm:cxn modelId="{A82B84D5-7936-4CBF-A552-A13088354C59}" type="presParOf" srcId="{EB89F18A-30AD-443A-90CE-870A11CCB397}" destId="{62F37178-380E-4F2E-B547-496951BF2642}" srcOrd="0" destOrd="0" presId="urn:microsoft.com/office/officeart/2005/8/layout/hierarchy3"/>
    <dgm:cxn modelId="{CD3D59DA-C649-4436-909A-885B863AE3C7}" type="presParOf" srcId="{62F37178-380E-4F2E-B547-496951BF2642}" destId="{5610A991-0588-4C3A-883B-2C8A93ADD5FE}" srcOrd="0" destOrd="0" presId="urn:microsoft.com/office/officeart/2005/8/layout/hierarchy3"/>
    <dgm:cxn modelId="{31C4AC3E-DB5C-491C-942B-5CFD9E27F25C}" type="presParOf" srcId="{62F37178-380E-4F2E-B547-496951BF2642}" destId="{0634541B-20EE-47DA-8418-9F4EAF490CB5}" srcOrd="1" destOrd="0" presId="urn:microsoft.com/office/officeart/2005/8/layout/hierarchy3"/>
    <dgm:cxn modelId="{7CCE64EF-35AB-41B9-82EF-4297A5FBC2FF}" type="presParOf" srcId="{EB89F18A-30AD-443A-90CE-870A11CCB397}" destId="{8EDDF980-AB92-42E0-B86B-81FCA5BC4346}" srcOrd="1" destOrd="0" presId="urn:microsoft.com/office/officeart/2005/8/layout/hierarchy3"/>
    <dgm:cxn modelId="{F023E9D5-C990-43A9-AA49-0CADB1EE16E8}" type="presParOf" srcId="{8EDDF980-AB92-42E0-B86B-81FCA5BC4346}" destId="{E15EBC62-05C9-4307-B3D8-7145FDE903C7}" srcOrd="0" destOrd="0" presId="urn:microsoft.com/office/officeart/2005/8/layout/hierarchy3"/>
    <dgm:cxn modelId="{CB63E2BC-756C-4D05-AF22-FA13722A534A}" type="presParOf" srcId="{8EDDF980-AB92-42E0-B86B-81FCA5BC4346}" destId="{A64D00D4-ECDB-4993-BB12-C7D8DC39C13F}" srcOrd="1" destOrd="0" presId="urn:microsoft.com/office/officeart/2005/8/layout/hierarchy3"/>
    <dgm:cxn modelId="{1C19033A-0018-4185-8CF5-42CD1E7A585B}" type="presParOf" srcId="{8EDDF980-AB92-42E0-B86B-81FCA5BC4346}" destId="{6D2312DA-97C7-4389-9AE4-8B08E30A44D2}" srcOrd="2" destOrd="0" presId="urn:microsoft.com/office/officeart/2005/8/layout/hierarchy3"/>
    <dgm:cxn modelId="{D52BE1CE-33AE-4DB4-A11D-AB321658FAEF}" type="presParOf" srcId="{8EDDF980-AB92-42E0-B86B-81FCA5BC4346}" destId="{BEA7F84D-F18F-43B4-A839-281741184BC3}" srcOrd="3" destOrd="0" presId="urn:microsoft.com/office/officeart/2005/8/layout/hierarchy3"/>
    <dgm:cxn modelId="{6703D48B-B452-4E80-A52D-D4CFCC8B7C65}" type="presParOf" srcId="{8EDDF980-AB92-42E0-B86B-81FCA5BC4346}" destId="{97366740-01FA-4FB8-8D1A-FF2E596C5365}" srcOrd="4" destOrd="0" presId="urn:microsoft.com/office/officeart/2005/8/layout/hierarchy3"/>
    <dgm:cxn modelId="{29ACE032-0BA3-4097-8DA9-F5D0C059064D}" type="presParOf" srcId="{8EDDF980-AB92-42E0-B86B-81FCA5BC4346}" destId="{1169A290-832A-4FA5-B1EF-A96EFBE3CEBD}" srcOrd="5" destOrd="0" presId="urn:microsoft.com/office/officeart/2005/8/layout/hierarchy3"/>
    <dgm:cxn modelId="{ADE4F976-BD52-4BD5-BC75-FD0C885B4CE2}" type="presParOf" srcId="{8EDDF980-AB92-42E0-B86B-81FCA5BC4346}" destId="{372E1F73-C5A3-4709-BA8B-55286D8CBDAC}" srcOrd="6" destOrd="0" presId="urn:microsoft.com/office/officeart/2005/8/layout/hierarchy3"/>
    <dgm:cxn modelId="{62F2628B-6049-4457-8E3E-800D7F02A0FF}" type="presParOf" srcId="{8EDDF980-AB92-42E0-B86B-81FCA5BC4346}" destId="{2342A29D-5D5D-4D1E-B6C8-4744F4DAC6B2}" srcOrd="7" destOrd="0" presId="urn:microsoft.com/office/officeart/2005/8/layout/hierarchy3"/>
    <dgm:cxn modelId="{1BF131D5-9B42-4F7F-8B7D-E1C7D376C725}" type="presParOf" srcId="{8EDDF980-AB92-42E0-B86B-81FCA5BC4346}" destId="{5A2B0FC4-7CC8-4E61-B198-F7FF3F9ED33E}" srcOrd="8" destOrd="0" presId="urn:microsoft.com/office/officeart/2005/8/layout/hierarchy3"/>
    <dgm:cxn modelId="{608AA254-2CCA-4564-8799-F926FC62C077}" type="presParOf" srcId="{8EDDF980-AB92-42E0-B86B-81FCA5BC4346}" destId="{273D2138-1DAF-42CF-ACE2-00E94AB986A2}" srcOrd="9" destOrd="0" presId="urn:microsoft.com/office/officeart/2005/8/layout/hierarchy3"/>
    <dgm:cxn modelId="{823618F6-C273-412B-BD97-95C4D4CD0BAB}" type="presParOf" srcId="{8EDDF980-AB92-42E0-B86B-81FCA5BC4346}" destId="{268B2052-FD10-4B51-94E1-981BF2939E0A}" srcOrd="10" destOrd="0" presId="urn:microsoft.com/office/officeart/2005/8/layout/hierarchy3"/>
    <dgm:cxn modelId="{F8B33030-38E6-42F1-9BB1-BAA2E4B4162F}" type="presParOf" srcId="{8EDDF980-AB92-42E0-B86B-81FCA5BC4346}" destId="{E7FF4480-3014-4B6C-A479-5A6104B915CC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B124C2-0716-4D15-BE0E-25ABEABA4C91}" type="doc">
      <dgm:prSet loTypeId="urn:microsoft.com/office/officeart/2005/8/layout/list1" loCatId="list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2B4E8DB4-9225-4E6F-A438-7E0B5A93A976}">
      <dgm:prSet phldrT="[Текст]" custT="1"/>
      <dgm:spPr/>
      <dgm:t>
        <a:bodyPr/>
        <a:lstStyle/>
        <a:p>
          <a:r>
            <a:rPr lang="ru-RU" sz="2100" dirty="0" smtClean="0">
              <a:solidFill>
                <a:srgbClr val="5C677E"/>
              </a:solidFill>
              <a:latin typeface="Sylfaen" pitchFamily="18" charset="0"/>
            </a:rPr>
            <a:t>- Способность осуществлять правомочия владения, пользования, распоряжения недвижимым имуществом</a:t>
          </a:r>
          <a:endParaRPr lang="ru-RU" sz="2100" dirty="0">
            <a:solidFill>
              <a:srgbClr val="5C677E"/>
            </a:solidFill>
            <a:latin typeface="Sylfaen" pitchFamily="18" charset="0"/>
          </a:endParaRPr>
        </a:p>
      </dgm:t>
    </dgm:pt>
    <dgm:pt modelId="{D0666DCA-7398-4C88-B853-1D7566B854B8}" type="parTrans" cxnId="{E710AAB0-A82C-409E-9966-168FD29D6EC9}">
      <dgm:prSet/>
      <dgm:spPr/>
      <dgm:t>
        <a:bodyPr/>
        <a:lstStyle/>
        <a:p>
          <a:endParaRPr lang="ru-RU"/>
        </a:p>
      </dgm:t>
    </dgm:pt>
    <dgm:pt modelId="{A43D335B-06F6-431E-98EF-B7D73AB7856D}" type="sibTrans" cxnId="{E710AAB0-A82C-409E-9966-168FD29D6EC9}">
      <dgm:prSet/>
      <dgm:spPr/>
      <dgm:t>
        <a:bodyPr/>
        <a:lstStyle/>
        <a:p>
          <a:endParaRPr lang="ru-RU"/>
        </a:p>
      </dgm:t>
    </dgm:pt>
    <dgm:pt modelId="{C1D8C221-89AC-4821-B46D-A87F5D28A205}">
      <dgm:prSet phldrT="[Текст]" custT="1"/>
      <dgm:spPr/>
      <dgm:t>
        <a:bodyPr/>
        <a:lstStyle/>
        <a:p>
          <a:r>
            <a:rPr lang="ru-RU" sz="2100" dirty="0" smtClean="0">
              <a:solidFill>
                <a:srgbClr val="5C677E"/>
              </a:solidFill>
              <a:latin typeface="Sylfaen" pitchFamily="18" charset="0"/>
            </a:rPr>
            <a:t>- Минимизация риска мошеннических действий с имуществом</a:t>
          </a:r>
          <a:endParaRPr lang="ru-RU" sz="2100" dirty="0">
            <a:solidFill>
              <a:srgbClr val="5C677E"/>
            </a:solidFill>
            <a:latin typeface="Sylfaen" pitchFamily="18" charset="0"/>
          </a:endParaRPr>
        </a:p>
      </dgm:t>
    </dgm:pt>
    <dgm:pt modelId="{45671376-5900-4D7D-8A93-A78F08598A19}" type="parTrans" cxnId="{410EED1E-5284-4DB9-9BD1-C1C990628431}">
      <dgm:prSet/>
      <dgm:spPr/>
      <dgm:t>
        <a:bodyPr/>
        <a:lstStyle/>
        <a:p>
          <a:endParaRPr lang="ru-RU"/>
        </a:p>
      </dgm:t>
    </dgm:pt>
    <dgm:pt modelId="{97CDA179-C5C8-4BBE-8FE7-169967E9C556}" type="sibTrans" cxnId="{410EED1E-5284-4DB9-9BD1-C1C990628431}">
      <dgm:prSet/>
      <dgm:spPr/>
      <dgm:t>
        <a:bodyPr/>
        <a:lstStyle/>
        <a:p>
          <a:endParaRPr lang="ru-RU"/>
        </a:p>
      </dgm:t>
    </dgm:pt>
    <dgm:pt modelId="{2875BCA0-8251-447F-8A31-552B4E4A7E07}">
      <dgm:prSet phldrT="[Текст]" custT="1"/>
      <dgm:spPr/>
      <dgm:t>
        <a:bodyPr/>
        <a:lstStyle/>
        <a:p>
          <a:r>
            <a:rPr lang="ru-RU" sz="2100" dirty="0" smtClean="0">
              <a:solidFill>
                <a:srgbClr val="5C677E"/>
              </a:solidFill>
              <a:latin typeface="Sylfaen" pitchFamily="18" charset="0"/>
            </a:rPr>
            <a:t>- Сокращение перечня документов, представляемых в органы государственной власти или местного самоуправления при обращении за оказанием государственных или муниципальных услуг</a:t>
          </a:r>
          <a:endParaRPr lang="ru-RU" sz="2100" dirty="0">
            <a:solidFill>
              <a:srgbClr val="5C677E"/>
            </a:solidFill>
            <a:latin typeface="Sylfaen" pitchFamily="18" charset="0"/>
          </a:endParaRPr>
        </a:p>
      </dgm:t>
    </dgm:pt>
    <dgm:pt modelId="{63A2EE04-2566-4B47-897C-DFC3B4FC7FE0}" type="parTrans" cxnId="{352E2AEF-DC5E-4153-B7EA-3E57A68636C8}">
      <dgm:prSet/>
      <dgm:spPr/>
      <dgm:t>
        <a:bodyPr/>
        <a:lstStyle/>
        <a:p>
          <a:endParaRPr lang="ru-RU"/>
        </a:p>
      </dgm:t>
    </dgm:pt>
    <dgm:pt modelId="{51172331-A068-48D9-BC30-6AC967306F4E}" type="sibTrans" cxnId="{352E2AEF-DC5E-4153-B7EA-3E57A68636C8}">
      <dgm:prSet/>
      <dgm:spPr/>
      <dgm:t>
        <a:bodyPr/>
        <a:lstStyle/>
        <a:p>
          <a:endParaRPr lang="ru-RU"/>
        </a:p>
      </dgm:t>
    </dgm:pt>
    <dgm:pt modelId="{F373EE6B-7643-42D8-8A68-CA02F265160E}">
      <dgm:prSet phldrT="[Текст]" custT="1"/>
      <dgm:spPr/>
      <dgm:t>
        <a:bodyPr/>
        <a:lstStyle/>
        <a:p>
          <a:r>
            <a:rPr lang="ru-RU" sz="2100" dirty="0" smtClean="0">
              <a:solidFill>
                <a:srgbClr val="5C677E"/>
              </a:solidFill>
              <a:latin typeface="Sylfaen" pitchFamily="18" charset="0"/>
            </a:rPr>
            <a:t>- Определенность при рассмотрении судами споров о правах на недвижимость, нотариусами при открытии наследства и определении наследственной массы</a:t>
          </a:r>
          <a:endParaRPr lang="ru-RU" sz="2100" dirty="0">
            <a:solidFill>
              <a:srgbClr val="5C677E"/>
            </a:solidFill>
            <a:latin typeface="Sylfaen" pitchFamily="18" charset="0"/>
          </a:endParaRPr>
        </a:p>
      </dgm:t>
    </dgm:pt>
    <dgm:pt modelId="{53269DFE-C598-4C4E-9003-35176381F905}" type="parTrans" cxnId="{61BA22F2-0252-4F38-8C65-9FDC6D75CA04}">
      <dgm:prSet/>
      <dgm:spPr/>
      <dgm:t>
        <a:bodyPr/>
        <a:lstStyle/>
        <a:p>
          <a:endParaRPr lang="ru-RU"/>
        </a:p>
      </dgm:t>
    </dgm:pt>
    <dgm:pt modelId="{5847947C-0BE2-4040-BCED-5078B301C23A}" type="sibTrans" cxnId="{61BA22F2-0252-4F38-8C65-9FDC6D75CA04}">
      <dgm:prSet/>
      <dgm:spPr/>
      <dgm:t>
        <a:bodyPr/>
        <a:lstStyle/>
        <a:p>
          <a:endParaRPr lang="ru-RU"/>
        </a:p>
      </dgm:t>
    </dgm:pt>
    <dgm:pt modelId="{6735F2E0-6B17-4EA8-A842-AE6EC3B029B3}" type="pres">
      <dgm:prSet presAssocID="{79B124C2-0716-4D15-BE0E-25ABEABA4C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223DA-2361-4530-9ADA-288F6CCA80A5}" type="pres">
      <dgm:prSet presAssocID="{2B4E8DB4-9225-4E6F-A438-7E0B5A93A976}" presName="parentLin" presStyleCnt="0"/>
      <dgm:spPr/>
    </dgm:pt>
    <dgm:pt modelId="{AFD98B20-5195-4BCB-A8EA-7B0338E39EB0}" type="pres">
      <dgm:prSet presAssocID="{2B4E8DB4-9225-4E6F-A438-7E0B5A93A97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7B5A55-FABC-4176-88EE-2C7EB1445DBF}" type="pres">
      <dgm:prSet presAssocID="{2B4E8DB4-9225-4E6F-A438-7E0B5A93A976}" presName="parentText" presStyleLbl="node1" presStyleIdx="0" presStyleCnt="4" custScaleX="142857" custScaleY="6208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5AB46-9A11-41DD-BC9E-4612C1B25D0A}" type="pres">
      <dgm:prSet presAssocID="{2B4E8DB4-9225-4E6F-A438-7E0B5A93A976}" presName="negativeSpace" presStyleCnt="0"/>
      <dgm:spPr/>
    </dgm:pt>
    <dgm:pt modelId="{2D25C387-1194-403C-AFA9-BD62E9BF7437}" type="pres">
      <dgm:prSet presAssocID="{2B4E8DB4-9225-4E6F-A438-7E0B5A93A976}" presName="childText" presStyleLbl="conFgAcc1" presStyleIdx="0" presStyleCnt="4">
        <dgm:presLayoutVars>
          <dgm:bulletEnabled val="1"/>
        </dgm:presLayoutVars>
      </dgm:prSet>
      <dgm:spPr/>
    </dgm:pt>
    <dgm:pt modelId="{AC2C48C9-2D24-4D99-8B4B-96FAE6267F55}" type="pres">
      <dgm:prSet presAssocID="{A43D335B-06F6-431E-98EF-B7D73AB7856D}" presName="spaceBetweenRectangles" presStyleCnt="0"/>
      <dgm:spPr/>
    </dgm:pt>
    <dgm:pt modelId="{ECA79601-6835-4623-BDCD-AD1CBD3DD853}" type="pres">
      <dgm:prSet presAssocID="{C1D8C221-89AC-4821-B46D-A87F5D28A205}" presName="parentLin" presStyleCnt="0"/>
      <dgm:spPr/>
    </dgm:pt>
    <dgm:pt modelId="{D578F98B-19DE-48B4-BD93-D9595CD41A4D}" type="pres">
      <dgm:prSet presAssocID="{C1D8C221-89AC-4821-B46D-A87F5D28A20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6F28167-7F74-4B8E-97F4-B47BBEC7BF4A}" type="pres">
      <dgm:prSet presAssocID="{C1D8C221-89AC-4821-B46D-A87F5D28A205}" presName="parentText" presStyleLbl="node1" presStyleIdx="1" presStyleCnt="4" custScaleX="142857" custScaleY="473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5FC1B-BFA5-4562-B4C2-9C5F8415E14D}" type="pres">
      <dgm:prSet presAssocID="{C1D8C221-89AC-4821-B46D-A87F5D28A205}" presName="negativeSpace" presStyleCnt="0"/>
      <dgm:spPr/>
    </dgm:pt>
    <dgm:pt modelId="{85991F1B-0F01-424E-9920-468836A4CB00}" type="pres">
      <dgm:prSet presAssocID="{C1D8C221-89AC-4821-B46D-A87F5D28A205}" presName="childText" presStyleLbl="conFgAcc1" presStyleIdx="1" presStyleCnt="4">
        <dgm:presLayoutVars>
          <dgm:bulletEnabled val="1"/>
        </dgm:presLayoutVars>
      </dgm:prSet>
      <dgm:spPr/>
    </dgm:pt>
    <dgm:pt modelId="{9B07C63F-C690-42FC-A45F-612B4473BB6D}" type="pres">
      <dgm:prSet presAssocID="{97CDA179-C5C8-4BBE-8FE7-169967E9C556}" presName="spaceBetweenRectangles" presStyleCnt="0"/>
      <dgm:spPr/>
    </dgm:pt>
    <dgm:pt modelId="{5A91A48B-81AA-44E8-9118-F9A51A094BDA}" type="pres">
      <dgm:prSet presAssocID="{2875BCA0-8251-447F-8A31-552B4E4A7E07}" presName="parentLin" presStyleCnt="0"/>
      <dgm:spPr/>
    </dgm:pt>
    <dgm:pt modelId="{FCD49361-4F35-49DE-BD47-3066DF8886F5}" type="pres">
      <dgm:prSet presAssocID="{2875BCA0-8251-447F-8A31-552B4E4A7E0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20D029B-E688-4924-BAC6-137386CAD264}" type="pres">
      <dgm:prSet presAssocID="{2875BCA0-8251-447F-8A31-552B4E4A7E07}" presName="parentText" presStyleLbl="node1" presStyleIdx="2" presStyleCnt="4" custScaleX="142857" custScaleY="9118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A8933-216D-49B1-8BC4-48CE9A9F01AC}" type="pres">
      <dgm:prSet presAssocID="{2875BCA0-8251-447F-8A31-552B4E4A7E07}" presName="negativeSpace" presStyleCnt="0"/>
      <dgm:spPr/>
    </dgm:pt>
    <dgm:pt modelId="{3FF98E34-2996-43FE-9F48-9920B914C522}" type="pres">
      <dgm:prSet presAssocID="{2875BCA0-8251-447F-8A31-552B4E4A7E07}" presName="childText" presStyleLbl="conFgAcc1" presStyleIdx="2" presStyleCnt="4">
        <dgm:presLayoutVars>
          <dgm:bulletEnabled val="1"/>
        </dgm:presLayoutVars>
      </dgm:prSet>
      <dgm:spPr/>
    </dgm:pt>
    <dgm:pt modelId="{AED8FC79-A8BF-4934-9DCF-1B08C3BEECF5}" type="pres">
      <dgm:prSet presAssocID="{51172331-A068-48D9-BC30-6AC967306F4E}" presName="spaceBetweenRectangles" presStyleCnt="0"/>
      <dgm:spPr/>
    </dgm:pt>
    <dgm:pt modelId="{DC05C793-C2E4-4A70-8876-FF34F9459A15}" type="pres">
      <dgm:prSet presAssocID="{F373EE6B-7643-42D8-8A68-CA02F265160E}" presName="parentLin" presStyleCnt="0"/>
      <dgm:spPr/>
    </dgm:pt>
    <dgm:pt modelId="{CE7D03AC-E1B3-47BF-B39A-74EACE4D46B2}" type="pres">
      <dgm:prSet presAssocID="{F373EE6B-7643-42D8-8A68-CA02F265160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6ECC04F-B2CC-4119-8C63-732D38B0DDE5}" type="pres">
      <dgm:prSet presAssocID="{F373EE6B-7643-42D8-8A68-CA02F265160E}" presName="parentText" presStyleLbl="node1" presStyleIdx="3" presStyleCnt="4" custScaleX="142857" custScaleY="7927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CC0A9-093F-4ED8-B00A-C8BC803D1656}" type="pres">
      <dgm:prSet presAssocID="{F373EE6B-7643-42D8-8A68-CA02F265160E}" presName="negativeSpace" presStyleCnt="0"/>
      <dgm:spPr/>
    </dgm:pt>
    <dgm:pt modelId="{605FBB16-F842-4EA1-9BC6-B8B5B06DCA48}" type="pres">
      <dgm:prSet presAssocID="{F373EE6B-7643-42D8-8A68-CA02F265160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52E2AEF-DC5E-4153-B7EA-3E57A68636C8}" srcId="{79B124C2-0716-4D15-BE0E-25ABEABA4C91}" destId="{2875BCA0-8251-447F-8A31-552B4E4A7E07}" srcOrd="2" destOrd="0" parTransId="{63A2EE04-2566-4B47-897C-DFC3B4FC7FE0}" sibTransId="{51172331-A068-48D9-BC30-6AC967306F4E}"/>
    <dgm:cxn modelId="{FB56B9E7-17B8-49F2-B306-6F71C19AC6AA}" type="presOf" srcId="{F373EE6B-7643-42D8-8A68-CA02F265160E}" destId="{CE7D03AC-E1B3-47BF-B39A-74EACE4D46B2}" srcOrd="0" destOrd="0" presId="urn:microsoft.com/office/officeart/2005/8/layout/list1"/>
    <dgm:cxn modelId="{7463222F-E96B-4E94-99B9-CF1D1F1666ED}" type="presOf" srcId="{2B4E8DB4-9225-4E6F-A438-7E0B5A93A976}" destId="{F17B5A55-FABC-4176-88EE-2C7EB1445DBF}" srcOrd="1" destOrd="0" presId="urn:microsoft.com/office/officeart/2005/8/layout/list1"/>
    <dgm:cxn modelId="{DFFA5209-85D0-45FF-9CC7-B0797BD903A6}" type="presOf" srcId="{2B4E8DB4-9225-4E6F-A438-7E0B5A93A976}" destId="{AFD98B20-5195-4BCB-A8EA-7B0338E39EB0}" srcOrd="0" destOrd="0" presId="urn:microsoft.com/office/officeart/2005/8/layout/list1"/>
    <dgm:cxn modelId="{FCCDB411-373F-4ECF-8210-26776015F1EB}" type="presOf" srcId="{C1D8C221-89AC-4821-B46D-A87F5D28A205}" destId="{D578F98B-19DE-48B4-BD93-D9595CD41A4D}" srcOrd="0" destOrd="0" presId="urn:microsoft.com/office/officeart/2005/8/layout/list1"/>
    <dgm:cxn modelId="{61BA22F2-0252-4F38-8C65-9FDC6D75CA04}" srcId="{79B124C2-0716-4D15-BE0E-25ABEABA4C91}" destId="{F373EE6B-7643-42D8-8A68-CA02F265160E}" srcOrd="3" destOrd="0" parTransId="{53269DFE-C598-4C4E-9003-35176381F905}" sibTransId="{5847947C-0BE2-4040-BCED-5078B301C23A}"/>
    <dgm:cxn modelId="{8F9908B8-26D1-480A-BD87-5635A37BA286}" type="presOf" srcId="{F373EE6B-7643-42D8-8A68-CA02F265160E}" destId="{E6ECC04F-B2CC-4119-8C63-732D38B0DDE5}" srcOrd="1" destOrd="0" presId="urn:microsoft.com/office/officeart/2005/8/layout/list1"/>
    <dgm:cxn modelId="{32597078-58F7-492D-AC0D-D718EAE24754}" type="presOf" srcId="{2875BCA0-8251-447F-8A31-552B4E4A7E07}" destId="{520D029B-E688-4924-BAC6-137386CAD264}" srcOrd="1" destOrd="0" presId="urn:microsoft.com/office/officeart/2005/8/layout/list1"/>
    <dgm:cxn modelId="{E710AAB0-A82C-409E-9966-168FD29D6EC9}" srcId="{79B124C2-0716-4D15-BE0E-25ABEABA4C91}" destId="{2B4E8DB4-9225-4E6F-A438-7E0B5A93A976}" srcOrd="0" destOrd="0" parTransId="{D0666DCA-7398-4C88-B853-1D7566B854B8}" sibTransId="{A43D335B-06F6-431E-98EF-B7D73AB7856D}"/>
    <dgm:cxn modelId="{D89189D3-A757-4AB4-AC62-D24E07F0E4DB}" type="presOf" srcId="{C1D8C221-89AC-4821-B46D-A87F5D28A205}" destId="{F6F28167-7F74-4B8E-97F4-B47BBEC7BF4A}" srcOrd="1" destOrd="0" presId="urn:microsoft.com/office/officeart/2005/8/layout/list1"/>
    <dgm:cxn modelId="{410EED1E-5284-4DB9-9BD1-C1C990628431}" srcId="{79B124C2-0716-4D15-BE0E-25ABEABA4C91}" destId="{C1D8C221-89AC-4821-B46D-A87F5D28A205}" srcOrd="1" destOrd="0" parTransId="{45671376-5900-4D7D-8A93-A78F08598A19}" sibTransId="{97CDA179-C5C8-4BBE-8FE7-169967E9C556}"/>
    <dgm:cxn modelId="{96B4947E-026D-46AE-A642-4053BA151BB4}" type="presOf" srcId="{2875BCA0-8251-447F-8A31-552B4E4A7E07}" destId="{FCD49361-4F35-49DE-BD47-3066DF8886F5}" srcOrd="0" destOrd="0" presId="urn:microsoft.com/office/officeart/2005/8/layout/list1"/>
    <dgm:cxn modelId="{37F27AE4-12EE-4E7D-BEBA-14579D0A8D15}" type="presOf" srcId="{79B124C2-0716-4D15-BE0E-25ABEABA4C91}" destId="{6735F2E0-6B17-4EA8-A842-AE6EC3B029B3}" srcOrd="0" destOrd="0" presId="urn:microsoft.com/office/officeart/2005/8/layout/list1"/>
    <dgm:cxn modelId="{5911377F-77E9-4FEC-94BF-878938B62AB9}" type="presParOf" srcId="{6735F2E0-6B17-4EA8-A842-AE6EC3B029B3}" destId="{030223DA-2361-4530-9ADA-288F6CCA80A5}" srcOrd="0" destOrd="0" presId="urn:microsoft.com/office/officeart/2005/8/layout/list1"/>
    <dgm:cxn modelId="{A5841CCD-D0D8-4B9A-B573-83A8D0E1854E}" type="presParOf" srcId="{030223DA-2361-4530-9ADA-288F6CCA80A5}" destId="{AFD98B20-5195-4BCB-A8EA-7B0338E39EB0}" srcOrd="0" destOrd="0" presId="urn:microsoft.com/office/officeart/2005/8/layout/list1"/>
    <dgm:cxn modelId="{71103462-1659-42E8-BDF0-290DCC8D736A}" type="presParOf" srcId="{030223DA-2361-4530-9ADA-288F6CCA80A5}" destId="{F17B5A55-FABC-4176-88EE-2C7EB1445DBF}" srcOrd="1" destOrd="0" presId="urn:microsoft.com/office/officeart/2005/8/layout/list1"/>
    <dgm:cxn modelId="{3E0230F0-42CB-4A32-86B6-2910423640DB}" type="presParOf" srcId="{6735F2E0-6B17-4EA8-A842-AE6EC3B029B3}" destId="{6E15AB46-9A11-41DD-BC9E-4612C1B25D0A}" srcOrd="1" destOrd="0" presId="urn:microsoft.com/office/officeart/2005/8/layout/list1"/>
    <dgm:cxn modelId="{D3EC2429-A38A-495A-BEB9-F8EFD7A2123C}" type="presParOf" srcId="{6735F2E0-6B17-4EA8-A842-AE6EC3B029B3}" destId="{2D25C387-1194-403C-AFA9-BD62E9BF7437}" srcOrd="2" destOrd="0" presId="urn:microsoft.com/office/officeart/2005/8/layout/list1"/>
    <dgm:cxn modelId="{A0B5A54F-2554-448B-B6EA-F5140945A0D9}" type="presParOf" srcId="{6735F2E0-6B17-4EA8-A842-AE6EC3B029B3}" destId="{AC2C48C9-2D24-4D99-8B4B-96FAE6267F55}" srcOrd="3" destOrd="0" presId="urn:microsoft.com/office/officeart/2005/8/layout/list1"/>
    <dgm:cxn modelId="{FD8A7D54-ECC8-4F8E-A089-F12D153C66B5}" type="presParOf" srcId="{6735F2E0-6B17-4EA8-A842-AE6EC3B029B3}" destId="{ECA79601-6835-4623-BDCD-AD1CBD3DD853}" srcOrd="4" destOrd="0" presId="urn:microsoft.com/office/officeart/2005/8/layout/list1"/>
    <dgm:cxn modelId="{C9EC69AC-F313-47CA-A1C3-400C20DCE2BF}" type="presParOf" srcId="{ECA79601-6835-4623-BDCD-AD1CBD3DD853}" destId="{D578F98B-19DE-48B4-BD93-D9595CD41A4D}" srcOrd="0" destOrd="0" presId="urn:microsoft.com/office/officeart/2005/8/layout/list1"/>
    <dgm:cxn modelId="{860E2A26-9E0D-48EF-B11E-B288FD90D88C}" type="presParOf" srcId="{ECA79601-6835-4623-BDCD-AD1CBD3DD853}" destId="{F6F28167-7F74-4B8E-97F4-B47BBEC7BF4A}" srcOrd="1" destOrd="0" presId="urn:microsoft.com/office/officeart/2005/8/layout/list1"/>
    <dgm:cxn modelId="{89574266-4316-4DE4-B773-F514A05BA992}" type="presParOf" srcId="{6735F2E0-6B17-4EA8-A842-AE6EC3B029B3}" destId="{43D5FC1B-BFA5-4562-B4C2-9C5F8415E14D}" srcOrd="5" destOrd="0" presId="urn:microsoft.com/office/officeart/2005/8/layout/list1"/>
    <dgm:cxn modelId="{C0D217C6-062A-4FE8-B2B2-431766A54DDF}" type="presParOf" srcId="{6735F2E0-6B17-4EA8-A842-AE6EC3B029B3}" destId="{85991F1B-0F01-424E-9920-468836A4CB00}" srcOrd="6" destOrd="0" presId="urn:microsoft.com/office/officeart/2005/8/layout/list1"/>
    <dgm:cxn modelId="{56B8927B-AB1D-4523-9181-14F7F1B931B1}" type="presParOf" srcId="{6735F2E0-6B17-4EA8-A842-AE6EC3B029B3}" destId="{9B07C63F-C690-42FC-A45F-612B4473BB6D}" srcOrd="7" destOrd="0" presId="urn:microsoft.com/office/officeart/2005/8/layout/list1"/>
    <dgm:cxn modelId="{012429D5-9E66-4077-BE95-FC5DB44814D7}" type="presParOf" srcId="{6735F2E0-6B17-4EA8-A842-AE6EC3B029B3}" destId="{5A91A48B-81AA-44E8-9118-F9A51A094BDA}" srcOrd="8" destOrd="0" presId="urn:microsoft.com/office/officeart/2005/8/layout/list1"/>
    <dgm:cxn modelId="{43EF0331-7C9C-4EE5-BF4B-696F68AC9F21}" type="presParOf" srcId="{5A91A48B-81AA-44E8-9118-F9A51A094BDA}" destId="{FCD49361-4F35-49DE-BD47-3066DF8886F5}" srcOrd="0" destOrd="0" presId="urn:microsoft.com/office/officeart/2005/8/layout/list1"/>
    <dgm:cxn modelId="{8E73289E-3B92-45F6-94B1-C4351EC47938}" type="presParOf" srcId="{5A91A48B-81AA-44E8-9118-F9A51A094BDA}" destId="{520D029B-E688-4924-BAC6-137386CAD264}" srcOrd="1" destOrd="0" presId="urn:microsoft.com/office/officeart/2005/8/layout/list1"/>
    <dgm:cxn modelId="{E3339B77-564A-4367-87A0-9C66EE1EF387}" type="presParOf" srcId="{6735F2E0-6B17-4EA8-A842-AE6EC3B029B3}" destId="{AB1A8933-216D-49B1-8BC4-48CE9A9F01AC}" srcOrd="9" destOrd="0" presId="urn:microsoft.com/office/officeart/2005/8/layout/list1"/>
    <dgm:cxn modelId="{679583C4-FFA3-44EE-B37B-27BC6C0C9259}" type="presParOf" srcId="{6735F2E0-6B17-4EA8-A842-AE6EC3B029B3}" destId="{3FF98E34-2996-43FE-9F48-9920B914C522}" srcOrd="10" destOrd="0" presId="urn:microsoft.com/office/officeart/2005/8/layout/list1"/>
    <dgm:cxn modelId="{6FF7C585-5733-46E6-A68C-7D84D23588B2}" type="presParOf" srcId="{6735F2E0-6B17-4EA8-A842-AE6EC3B029B3}" destId="{AED8FC79-A8BF-4934-9DCF-1B08C3BEECF5}" srcOrd="11" destOrd="0" presId="urn:microsoft.com/office/officeart/2005/8/layout/list1"/>
    <dgm:cxn modelId="{13DBC221-6910-4B73-8ACF-E27C7346BFC9}" type="presParOf" srcId="{6735F2E0-6B17-4EA8-A842-AE6EC3B029B3}" destId="{DC05C793-C2E4-4A70-8876-FF34F9459A15}" srcOrd="12" destOrd="0" presId="urn:microsoft.com/office/officeart/2005/8/layout/list1"/>
    <dgm:cxn modelId="{96E5643C-2D2C-4BAD-B96D-0C6C0EA4A93C}" type="presParOf" srcId="{DC05C793-C2E4-4A70-8876-FF34F9459A15}" destId="{CE7D03AC-E1B3-47BF-B39A-74EACE4D46B2}" srcOrd="0" destOrd="0" presId="urn:microsoft.com/office/officeart/2005/8/layout/list1"/>
    <dgm:cxn modelId="{241AE622-73DC-44EA-B353-345D615BBBE6}" type="presParOf" srcId="{DC05C793-C2E4-4A70-8876-FF34F9459A15}" destId="{E6ECC04F-B2CC-4119-8C63-732D38B0DDE5}" srcOrd="1" destOrd="0" presId="urn:microsoft.com/office/officeart/2005/8/layout/list1"/>
    <dgm:cxn modelId="{3D88D4E1-F497-44E7-921D-1734666ACEA2}" type="presParOf" srcId="{6735F2E0-6B17-4EA8-A842-AE6EC3B029B3}" destId="{13CCC0A9-093F-4ED8-B00A-C8BC803D1656}" srcOrd="13" destOrd="0" presId="urn:microsoft.com/office/officeart/2005/8/layout/list1"/>
    <dgm:cxn modelId="{7E824770-B4B3-4B89-AEB3-1E643567DEA7}" type="presParOf" srcId="{6735F2E0-6B17-4EA8-A842-AE6EC3B029B3}" destId="{605FBB16-F842-4EA1-9BC6-B8B5B06DCA4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09B67C-8960-42DE-8CDD-AB7826B2E743}" type="doc">
      <dgm:prSet loTypeId="urn:microsoft.com/office/officeart/2005/8/layout/chevron2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18EE2E-4CE0-4145-A5D3-5647437EFC7C}">
      <dgm:prSet phldrT="[Текст]" custT="1"/>
      <dgm:spPr/>
      <dgm:t>
        <a:bodyPr/>
        <a:lstStyle/>
        <a:p>
          <a:r>
            <a:rPr lang="ru-RU" sz="2900" dirty="0" smtClean="0"/>
            <a:t> </a:t>
          </a:r>
          <a:r>
            <a:rPr lang="ru-RU" sz="2600" dirty="0" smtClean="0">
              <a:solidFill>
                <a:srgbClr val="5C677E"/>
              </a:solidFill>
              <a:latin typeface="Sylfaen" pitchFamily="18" charset="0"/>
            </a:rPr>
            <a:t>Шаг 1</a:t>
          </a:r>
          <a:endParaRPr lang="ru-RU" sz="2600" dirty="0"/>
        </a:p>
      </dgm:t>
    </dgm:pt>
    <dgm:pt modelId="{1F794492-E306-4089-9F29-0D2444110BDE}" type="parTrans" cxnId="{1BDE6CE1-5615-4D49-98B3-DF714506A81C}">
      <dgm:prSet/>
      <dgm:spPr/>
      <dgm:t>
        <a:bodyPr/>
        <a:lstStyle/>
        <a:p>
          <a:endParaRPr lang="ru-RU"/>
        </a:p>
      </dgm:t>
    </dgm:pt>
    <dgm:pt modelId="{EAF7FF28-531E-4208-9954-A4C391E1864F}" type="sibTrans" cxnId="{1BDE6CE1-5615-4D49-98B3-DF714506A81C}">
      <dgm:prSet/>
      <dgm:spPr/>
      <dgm:t>
        <a:bodyPr/>
        <a:lstStyle/>
        <a:p>
          <a:endParaRPr lang="ru-RU"/>
        </a:p>
      </dgm:t>
    </dgm:pt>
    <dgm:pt modelId="{29BE002D-5B5E-484A-B9C1-68925B5C7A6F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5C677E"/>
              </a:solidFill>
              <a:latin typeface="Sylfaen" pitchFamily="18" charset="0"/>
            </a:rPr>
            <a:t>Получить межевой или технический план</a:t>
          </a:r>
          <a:endParaRPr lang="ru-RU" dirty="0">
            <a:solidFill>
              <a:srgbClr val="5C677E"/>
            </a:solidFill>
            <a:latin typeface="Sylfaen" pitchFamily="18" charset="0"/>
          </a:endParaRPr>
        </a:p>
      </dgm:t>
    </dgm:pt>
    <dgm:pt modelId="{54F1B93E-EF1F-40F9-BEEE-E47E2386CA5F}" type="parTrans" cxnId="{D224F231-BFD5-40F4-9B04-7DA365A5B014}">
      <dgm:prSet/>
      <dgm:spPr/>
      <dgm:t>
        <a:bodyPr/>
        <a:lstStyle/>
        <a:p>
          <a:endParaRPr lang="ru-RU"/>
        </a:p>
      </dgm:t>
    </dgm:pt>
    <dgm:pt modelId="{C9D95F18-C54B-45D0-8122-5CF744B89999}" type="sibTrans" cxnId="{D224F231-BFD5-40F4-9B04-7DA365A5B014}">
      <dgm:prSet/>
      <dgm:spPr/>
      <dgm:t>
        <a:bodyPr/>
        <a:lstStyle/>
        <a:p>
          <a:endParaRPr lang="ru-RU"/>
        </a:p>
      </dgm:t>
    </dgm:pt>
    <dgm:pt modelId="{FECB099C-1133-41B0-8CBB-60D0C3EAAA6E}">
      <dgm:prSet phldrT="[Текст]" custT="1"/>
      <dgm:spPr/>
      <dgm:t>
        <a:bodyPr/>
        <a:lstStyle/>
        <a:p>
          <a:r>
            <a:rPr lang="ru-RU" sz="2600" dirty="0" smtClean="0">
              <a:solidFill>
                <a:srgbClr val="5C677E"/>
              </a:solidFill>
              <a:latin typeface="Sylfaen" pitchFamily="18" charset="0"/>
            </a:rPr>
            <a:t>Шаг 3</a:t>
          </a:r>
          <a:endParaRPr lang="ru-RU" sz="2600" dirty="0">
            <a:solidFill>
              <a:srgbClr val="5C677E"/>
            </a:solidFill>
            <a:latin typeface="Sylfaen" pitchFamily="18" charset="0"/>
          </a:endParaRPr>
        </a:p>
      </dgm:t>
    </dgm:pt>
    <dgm:pt modelId="{F5E532EA-E435-4C8C-BD63-49B98D4AAFC9}" type="parTrans" cxnId="{A812AADF-AD6B-4930-AEA0-2D7FA75D8874}">
      <dgm:prSet/>
      <dgm:spPr/>
      <dgm:t>
        <a:bodyPr/>
        <a:lstStyle/>
        <a:p>
          <a:endParaRPr lang="ru-RU"/>
        </a:p>
      </dgm:t>
    </dgm:pt>
    <dgm:pt modelId="{2D9A596B-2668-4D4C-804E-AE548B816AAD}" type="sibTrans" cxnId="{A812AADF-AD6B-4930-AEA0-2D7FA75D8874}">
      <dgm:prSet/>
      <dgm:spPr/>
      <dgm:t>
        <a:bodyPr/>
        <a:lstStyle/>
        <a:p>
          <a:endParaRPr lang="ru-RU"/>
        </a:p>
      </dgm:t>
    </dgm:pt>
    <dgm:pt modelId="{564632E3-01AE-471D-BF89-311B12C0C6BA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5C677E"/>
              </a:solidFill>
              <a:latin typeface="Sylfaen" pitchFamily="18" charset="0"/>
            </a:rPr>
            <a:t>Отдать полученные документы в МФЦ для регистрации права</a:t>
          </a:r>
          <a:endParaRPr lang="ru-RU" dirty="0">
            <a:solidFill>
              <a:srgbClr val="5C677E"/>
            </a:solidFill>
            <a:latin typeface="Sylfaen" pitchFamily="18" charset="0"/>
          </a:endParaRPr>
        </a:p>
      </dgm:t>
    </dgm:pt>
    <dgm:pt modelId="{0FEECD5E-BDA8-4661-B32C-0FF2FF13AE40}" type="parTrans" cxnId="{548A86C1-5CD4-49FE-9428-1CFF0B739BA5}">
      <dgm:prSet/>
      <dgm:spPr/>
      <dgm:t>
        <a:bodyPr/>
        <a:lstStyle/>
        <a:p>
          <a:endParaRPr lang="ru-RU"/>
        </a:p>
      </dgm:t>
    </dgm:pt>
    <dgm:pt modelId="{61C72762-28B2-4AF2-ADC2-C2AA08A6B3A7}" type="sibTrans" cxnId="{548A86C1-5CD4-49FE-9428-1CFF0B739BA5}">
      <dgm:prSet/>
      <dgm:spPr/>
      <dgm:t>
        <a:bodyPr/>
        <a:lstStyle/>
        <a:p>
          <a:endParaRPr lang="ru-RU"/>
        </a:p>
      </dgm:t>
    </dgm:pt>
    <dgm:pt modelId="{75D79F00-BD69-47D0-99C8-DFA89FD8813C}">
      <dgm:prSet/>
      <dgm:spPr/>
      <dgm:t>
        <a:bodyPr/>
        <a:lstStyle/>
        <a:p>
          <a:pPr algn="ctr"/>
          <a:r>
            <a:rPr lang="ru-RU" dirty="0" smtClean="0">
              <a:solidFill>
                <a:srgbClr val="5C677E"/>
              </a:solidFill>
              <a:latin typeface="Sylfaen" pitchFamily="18" charset="0"/>
            </a:rPr>
            <a:t>Воспользоваться услугами кадастрового </a:t>
          </a:r>
          <a:r>
            <a:rPr lang="ru-RU" dirty="0" smtClean="0">
              <a:solidFill>
                <a:srgbClr val="5C677E"/>
              </a:solidFill>
              <a:latin typeface="Sylfaen" pitchFamily="18" charset="0"/>
            </a:rPr>
            <a:t>инженера       </a:t>
          </a:r>
          <a:endParaRPr lang="ru-RU" dirty="0">
            <a:solidFill>
              <a:srgbClr val="5C677E"/>
            </a:solidFill>
            <a:latin typeface="Sylfaen" pitchFamily="18" charset="0"/>
          </a:endParaRPr>
        </a:p>
      </dgm:t>
    </dgm:pt>
    <dgm:pt modelId="{ED3A0CE2-EB4D-4BB8-8F8C-39CA5E75431D}" type="parTrans" cxnId="{CC8D49C6-B4B1-443A-9568-49C950460569}">
      <dgm:prSet/>
      <dgm:spPr/>
      <dgm:t>
        <a:bodyPr/>
        <a:lstStyle/>
        <a:p>
          <a:endParaRPr lang="ru-RU"/>
        </a:p>
      </dgm:t>
    </dgm:pt>
    <dgm:pt modelId="{3587AF78-501B-4124-B010-0C785D003A96}" type="sibTrans" cxnId="{CC8D49C6-B4B1-443A-9568-49C950460569}">
      <dgm:prSet/>
      <dgm:spPr/>
      <dgm:t>
        <a:bodyPr/>
        <a:lstStyle/>
        <a:p>
          <a:endParaRPr lang="ru-RU"/>
        </a:p>
      </dgm:t>
    </dgm:pt>
    <dgm:pt modelId="{E787B42F-D1D5-40DE-AE62-1B2361616436}">
      <dgm:prSet phldrT="[Текст]" custT="1"/>
      <dgm:spPr/>
      <dgm:t>
        <a:bodyPr/>
        <a:lstStyle/>
        <a:p>
          <a:r>
            <a:rPr lang="ru-RU" sz="2600" dirty="0" smtClean="0">
              <a:solidFill>
                <a:srgbClr val="5C677E"/>
              </a:solidFill>
              <a:latin typeface="Sylfaen" pitchFamily="18" charset="0"/>
            </a:rPr>
            <a:t>Шаг 2</a:t>
          </a:r>
          <a:endParaRPr lang="ru-RU" sz="2600" dirty="0">
            <a:solidFill>
              <a:srgbClr val="5C677E"/>
            </a:solidFill>
            <a:latin typeface="Sylfaen" pitchFamily="18" charset="0"/>
          </a:endParaRPr>
        </a:p>
      </dgm:t>
    </dgm:pt>
    <dgm:pt modelId="{C7CA40BB-3C14-48F1-AA76-D27C10954ED4}" type="sibTrans" cxnId="{F1F91681-B7C0-4AF6-B568-6C49DAA4AB38}">
      <dgm:prSet/>
      <dgm:spPr/>
      <dgm:t>
        <a:bodyPr/>
        <a:lstStyle/>
        <a:p>
          <a:endParaRPr lang="ru-RU"/>
        </a:p>
      </dgm:t>
    </dgm:pt>
    <dgm:pt modelId="{C4D61148-D89D-42B4-B1B1-1B162C4E4C1E}" type="parTrans" cxnId="{F1F91681-B7C0-4AF6-B568-6C49DAA4AB38}">
      <dgm:prSet/>
      <dgm:spPr/>
      <dgm:t>
        <a:bodyPr/>
        <a:lstStyle/>
        <a:p>
          <a:endParaRPr lang="ru-RU"/>
        </a:p>
      </dgm:t>
    </dgm:pt>
    <dgm:pt modelId="{C6752A69-2042-46D6-AA73-39B08AC4E488}" type="pres">
      <dgm:prSet presAssocID="{0309B67C-8960-42DE-8CDD-AB7826B2E7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D43A54-39BE-4EDE-B3BB-63D75F55A065}" type="pres">
      <dgm:prSet presAssocID="{FF18EE2E-4CE0-4145-A5D3-5647437EFC7C}" presName="composite" presStyleCnt="0"/>
      <dgm:spPr/>
    </dgm:pt>
    <dgm:pt modelId="{4C5268B0-AAC1-4A68-9AA2-A23F82CF120C}" type="pres">
      <dgm:prSet presAssocID="{FF18EE2E-4CE0-4145-A5D3-5647437EFC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6B01F-E853-4ECC-A913-930090DA699B}" type="pres">
      <dgm:prSet presAssocID="{FF18EE2E-4CE0-4145-A5D3-5647437EFC7C}" presName="descendantText" presStyleLbl="alignAcc1" presStyleIdx="0" presStyleCnt="3" custScaleY="119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C3CA6-34A3-47F7-A424-51BCFE427A33}" type="pres">
      <dgm:prSet presAssocID="{EAF7FF28-531E-4208-9954-A4C391E1864F}" presName="sp" presStyleCnt="0"/>
      <dgm:spPr/>
    </dgm:pt>
    <dgm:pt modelId="{DB2EF0F7-A9E3-42ED-B49B-EECDE62607F1}" type="pres">
      <dgm:prSet presAssocID="{E787B42F-D1D5-40DE-AE62-1B2361616436}" presName="composite" presStyleCnt="0"/>
      <dgm:spPr/>
    </dgm:pt>
    <dgm:pt modelId="{93DACD9B-0A33-4EC1-8C61-176D52768B5F}" type="pres">
      <dgm:prSet presAssocID="{E787B42F-D1D5-40DE-AE62-1B23616164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7D120-C8E8-4D4A-A341-BE5D7E3CED2C}" type="pres">
      <dgm:prSet presAssocID="{E787B42F-D1D5-40DE-AE62-1B2361616436}" presName="descendantText" presStyleLbl="alignAcc1" presStyleIdx="1" presStyleCnt="3" custScaleY="115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94AC8-118A-4CA7-B68C-0F49AF747DE1}" type="pres">
      <dgm:prSet presAssocID="{C7CA40BB-3C14-48F1-AA76-D27C10954ED4}" presName="sp" presStyleCnt="0"/>
      <dgm:spPr/>
    </dgm:pt>
    <dgm:pt modelId="{EA7BEEC4-C312-45FD-9341-60BB755F46FB}" type="pres">
      <dgm:prSet presAssocID="{FECB099C-1133-41B0-8CBB-60D0C3EAAA6E}" presName="composite" presStyleCnt="0"/>
      <dgm:spPr/>
    </dgm:pt>
    <dgm:pt modelId="{3702EBE9-7780-43D0-A921-4569E47388E7}" type="pres">
      <dgm:prSet presAssocID="{FECB099C-1133-41B0-8CBB-60D0C3EAAA6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BD6D7-A0D6-4A5D-BEE4-6A2A3DBBC9DF}" type="pres">
      <dgm:prSet presAssocID="{FECB099C-1133-41B0-8CBB-60D0C3EAAA6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F73C9-CF7B-467C-85B3-AAC35CF0F851}" type="presOf" srcId="{75D79F00-BD69-47D0-99C8-DFA89FD8813C}" destId="{CEE6B01F-E853-4ECC-A913-930090DA699B}" srcOrd="0" destOrd="0" presId="urn:microsoft.com/office/officeart/2005/8/layout/chevron2"/>
    <dgm:cxn modelId="{D224F231-BFD5-40F4-9B04-7DA365A5B014}" srcId="{E787B42F-D1D5-40DE-AE62-1B2361616436}" destId="{29BE002D-5B5E-484A-B9C1-68925B5C7A6F}" srcOrd="0" destOrd="0" parTransId="{54F1B93E-EF1F-40F9-BEEE-E47E2386CA5F}" sibTransId="{C9D95F18-C54B-45D0-8122-5CF744B89999}"/>
    <dgm:cxn modelId="{C0DB06FA-2788-4D37-AAC0-F5936988DB3A}" type="presOf" srcId="{564632E3-01AE-471D-BF89-311B12C0C6BA}" destId="{D2EBD6D7-A0D6-4A5D-BEE4-6A2A3DBBC9DF}" srcOrd="0" destOrd="0" presId="urn:microsoft.com/office/officeart/2005/8/layout/chevron2"/>
    <dgm:cxn modelId="{F1F91681-B7C0-4AF6-B568-6C49DAA4AB38}" srcId="{0309B67C-8960-42DE-8CDD-AB7826B2E743}" destId="{E787B42F-D1D5-40DE-AE62-1B2361616436}" srcOrd="1" destOrd="0" parTransId="{C4D61148-D89D-42B4-B1B1-1B162C4E4C1E}" sibTransId="{C7CA40BB-3C14-48F1-AA76-D27C10954ED4}"/>
    <dgm:cxn modelId="{CD52C2A7-AABC-4E5D-B941-2800078BB498}" type="presOf" srcId="{FF18EE2E-4CE0-4145-A5D3-5647437EFC7C}" destId="{4C5268B0-AAC1-4A68-9AA2-A23F82CF120C}" srcOrd="0" destOrd="0" presId="urn:microsoft.com/office/officeart/2005/8/layout/chevron2"/>
    <dgm:cxn modelId="{CC8D49C6-B4B1-443A-9568-49C950460569}" srcId="{FF18EE2E-4CE0-4145-A5D3-5647437EFC7C}" destId="{75D79F00-BD69-47D0-99C8-DFA89FD8813C}" srcOrd="0" destOrd="0" parTransId="{ED3A0CE2-EB4D-4BB8-8F8C-39CA5E75431D}" sibTransId="{3587AF78-501B-4124-B010-0C785D003A96}"/>
    <dgm:cxn modelId="{548A86C1-5CD4-49FE-9428-1CFF0B739BA5}" srcId="{FECB099C-1133-41B0-8CBB-60D0C3EAAA6E}" destId="{564632E3-01AE-471D-BF89-311B12C0C6BA}" srcOrd="0" destOrd="0" parTransId="{0FEECD5E-BDA8-4661-B32C-0FF2FF13AE40}" sibTransId="{61C72762-28B2-4AF2-ADC2-C2AA08A6B3A7}"/>
    <dgm:cxn modelId="{580F8F87-C330-4714-82CE-2E9F4CE93C10}" type="presOf" srcId="{0309B67C-8960-42DE-8CDD-AB7826B2E743}" destId="{C6752A69-2042-46D6-AA73-39B08AC4E488}" srcOrd="0" destOrd="0" presId="urn:microsoft.com/office/officeart/2005/8/layout/chevron2"/>
    <dgm:cxn modelId="{7F2B148A-4C19-4241-B0D0-2DA81D030EF4}" type="presOf" srcId="{FECB099C-1133-41B0-8CBB-60D0C3EAAA6E}" destId="{3702EBE9-7780-43D0-A921-4569E47388E7}" srcOrd="0" destOrd="0" presId="urn:microsoft.com/office/officeart/2005/8/layout/chevron2"/>
    <dgm:cxn modelId="{A812AADF-AD6B-4930-AEA0-2D7FA75D8874}" srcId="{0309B67C-8960-42DE-8CDD-AB7826B2E743}" destId="{FECB099C-1133-41B0-8CBB-60D0C3EAAA6E}" srcOrd="2" destOrd="0" parTransId="{F5E532EA-E435-4C8C-BD63-49B98D4AAFC9}" sibTransId="{2D9A596B-2668-4D4C-804E-AE548B816AAD}"/>
    <dgm:cxn modelId="{1BDE6CE1-5615-4D49-98B3-DF714506A81C}" srcId="{0309B67C-8960-42DE-8CDD-AB7826B2E743}" destId="{FF18EE2E-4CE0-4145-A5D3-5647437EFC7C}" srcOrd="0" destOrd="0" parTransId="{1F794492-E306-4089-9F29-0D2444110BDE}" sibTransId="{EAF7FF28-531E-4208-9954-A4C391E1864F}"/>
    <dgm:cxn modelId="{6B1E9B09-E27F-4D72-8548-B523AC901611}" type="presOf" srcId="{E787B42F-D1D5-40DE-AE62-1B2361616436}" destId="{93DACD9B-0A33-4EC1-8C61-176D52768B5F}" srcOrd="0" destOrd="0" presId="urn:microsoft.com/office/officeart/2005/8/layout/chevron2"/>
    <dgm:cxn modelId="{71EC71E2-69B8-498E-BB58-60709D5AC1E1}" type="presOf" srcId="{29BE002D-5B5E-484A-B9C1-68925B5C7A6F}" destId="{9A57D120-C8E8-4D4A-A341-BE5D7E3CED2C}" srcOrd="0" destOrd="0" presId="urn:microsoft.com/office/officeart/2005/8/layout/chevron2"/>
    <dgm:cxn modelId="{A0AC9CA0-8C55-45D0-86EE-95858A087441}" type="presParOf" srcId="{C6752A69-2042-46D6-AA73-39B08AC4E488}" destId="{C6D43A54-39BE-4EDE-B3BB-63D75F55A065}" srcOrd="0" destOrd="0" presId="urn:microsoft.com/office/officeart/2005/8/layout/chevron2"/>
    <dgm:cxn modelId="{443C87A8-D176-44CC-9E01-14465967E511}" type="presParOf" srcId="{C6D43A54-39BE-4EDE-B3BB-63D75F55A065}" destId="{4C5268B0-AAC1-4A68-9AA2-A23F82CF120C}" srcOrd="0" destOrd="0" presId="urn:microsoft.com/office/officeart/2005/8/layout/chevron2"/>
    <dgm:cxn modelId="{5FD5D402-73B7-44E6-9F77-4E3D488BCB8E}" type="presParOf" srcId="{C6D43A54-39BE-4EDE-B3BB-63D75F55A065}" destId="{CEE6B01F-E853-4ECC-A913-930090DA699B}" srcOrd="1" destOrd="0" presId="urn:microsoft.com/office/officeart/2005/8/layout/chevron2"/>
    <dgm:cxn modelId="{9D2AF1DE-4AE5-4991-8193-E855BED1D868}" type="presParOf" srcId="{C6752A69-2042-46D6-AA73-39B08AC4E488}" destId="{9A3C3CA6-34A3-47F7-A424-51BCFE427A33}" srcOrd="1" destOrd="0" presId="urn:microsoft.com/office/officeart/2005/8/layout/chevron2"/>
    <dgm:cxn modelId="{CF64282D-F791-41AE-B4C9-F8B8DAB5E3E9}" type="presParOf" srcId="{C6752A69-2042-46D6-AA73-39B08AC4E488}" destId="{DB2EF0F7-A9E3-42ED-B49B-EECDE62607F1}" srcOrd="2" destOrd="0" presId="urn:microsoft.com/office/officeart/2005/8/layout/chevron2"/>
    <dgm:cxn modelId="{F809270B-C0FE-4DDE-BD4E-8908C47D8F81}" type="presParOf" srcId="{DB2EF0F7-A9E3-42ED-B49B-EECDE62607F1}" destId="{93DACD9B-0A33-4EC1-8C61-176D52768B5F}" srcOrd="0" destOrd="0" presId="urn:microsoft.com/office/officeart/2005/8/layout/chevron2"/>
    <dgm:cxn modelId="{6BA365CC-CE78-4555-916C-9F2D61BEA83F}" type="presParOf" srcId="{DB2EF0F7-A9E3-42ED-B49B-EECDE62607F1}" destId="{9A57D120-C8E8-4D4A-A341-BE5D7E3CED2C}" srcOrd="1" destOrd="0" presId="urn:microsoft.com/office/officeart/2005/8/layout/chevron2"/>
    <dgm:cxn modelId="{24DE79F5-D509-490C-9610-34FC8CEF3CED}" type="presParOf" srcId="{C6752A69-2042-46D6-AA73-39B08AC4E488}" destId="{24C94AC8-118A-4CA7-B68C-0F49AF747DE1}" srcOrd="3" destOrd="0" presId="urn:microsoft.com/office/officeart/2005/8/layout/chevron2"/>
    <dgm:cxn modelId="{D585B923-61F0-4A6B-8D9B-38A0EB820E66}" type="presParOf" srcId="{C6752A69-2042-46D6-AA73-39B08AC4E488}" destId="{EA7BEEC4-C312-45FD-9341-60BB755F46FB}" srcOrd="4" destOrd="0" presId="urn:microsoft.com/office/officeart/2005/8/layout/chevron2"/>
    <dgm:cxn modelId="{5369CE9A-CE34-4829-B9C7-06FE6FB7BA84}" type="presParOf" srcId="{EA7BEEC4-C312-45FD-9341-60BB755F46FB}" destId="{3702EBE9-7780-43D0-A921-4569E47388E7}" srcOrd="0" destOrd="0" presId="urn:microsoft.com/office/officeart/2005/8/layout/chevron2"/>
    <dgm:cxn modelId="{79080A54-3812-433E-95EA-7AFB60940C3F}" type="presParOf" srcId="{EA7BEEC4-C312-45FD-9341-60BB755F46FB}" destId="{D2EBD6D7-A0D6-4A5D-BEE4-6A2A3DBBC9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216C5-4B7F-49F2-AA81-4F795699982D}">
      <dsp:nvSpPr>
        <dsp:cNvPr id="0" name=""/>
        <dsp:cNvSpPr/>
      </dsp:nvSpPr>
      <dsp:spPr>
        <a:xfrm>
          <a:off x="0" y="338007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D1124-E034-4A14-AD5F-09E91FBA5DAA}">
      <dsp:nvSpPr>
        <dsp:cNvPr id="0" name=""/>
        <dsp:cNvSpPr/>
      </dsp:nvSpPr>
      <dsp:spPr>
        <a:xfrm>
          <a:off x="374912" y="38455"/>
          <a:ext cx="7852071" cy="653792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Sylfaen" pitchFamily="18" charset="0"/>
            </a:rPr>
            <a:t>- Разрешение спора с соседями о принадлежащей территории</a:t>
          </a:r>
          <a:endParaRPr lang="ru-RU" sz="2100" kern="1200" dirty="0">
            <a:latin typeface="Sylfaen" pitchFamily="18" charset="0"/>
          </a:endParaRPr>
        </a:p>
      </dsp:txBody>
      <dsp:txXfrm>
        <a:off x="406827" y="70370"/>
        <a:ext cx="7788241" cy="589962"/>
      </dsp:txXfrm>
    </dsp:sp>
    <dsp:sp modelId="{EE8BF244-966C-4EAE-92DB-60EFEC873BBA}">
      <dsp:nvSpPr>
        <dsp:cNvPr id="0" name=""/>
        <dsp:cNvSpPr/>
      </dsp:nvSpPr>
      <dsp:spPr>
        <a:xfrm>
          <a:off x="0" y="1497453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27231"/>
              <a:satOff val="5670"/>
              <a:lumOff val="79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8EFFA-1124-47BF-88D9-7B5D29E69688}">
      <dsp:nvSpPr>
        <dsp:cNvPr id="0" name=""/>
        <dsp:cNvSpPr/>
      </dsp:nvSpPr>
      <dsp:spPr>
        <a:xfrm>
          <a:off x="391790" y="1072407"/>
          <a:ext cx="7835792" cy="77928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27231"/>
                <a:satOff val="5670"/>
                <a:lumOff val="7926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-127231"/>
                <a:satOff val="5670"/>
                <a:lumOff val="7926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-127231"/>
                <a:satOff val="5670"/>
                <a:lumOff val="79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Sylfaen" pitchFamily="18" charset="0"/>
            </a:rPr>
            <a:t>- Разделение участка между наследниками</a:t>
          </a:r>
          <a:endParaRPr lang="ru-RU" sz="2100" kern="1200" dirty="0">
            <a:latin typeface="Sylfaen" pitchFamily="18" charset="0"/>
          </a:endParaRPr>
        </a:p>
      </dsp:txBody>
      <dsp:txXfrm>
        <a:off x="429832" y="1110449"/>
        <a:ext cx="7759708" cy="703201"/>
      </dsp:txXfrm>
    </dsp:sp>
    <dsp:sp modelId="{A5CD5A05-3703-499B-9B59-CCD83C61E585}">
      <dsp:nvSpPr>
        <dsp:cNvPr id="0" name=""/>
        <dsp:cNvSpPr/>
      </dsp:nvSpPr>
      <dsp:spPr>
        <a:xfrm>
          <a:off x="0" y="2649976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254461"/>
              <a:satOff val="11339"/>
              <a:lumOff val="158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BFC10-E050-4FAE-94CF-B6A277D93E20}">
      <dsp:nvSpPr>
        <dsp:cNvPr id="0" name=""/>
        <dsp:cNvSpPr/>
      </dsp:nvSpPr>
      <dsp:spPr>
        <a:xfrm>
          <a:off x="391790" y="2231853"/>
          <a:ext cx="7835792" cy="772363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54461"/>
                <a:satOff val="11339"/>
                <a:lumOff val="15853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-254461"/>
                <a:satOff val="11339"/>
                <a:lumOff val="15853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-254461"/>
                <a:satOff val="11339"/>
                <a:lumOff val="158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Sylfaen" pitchFamily="18" charset="0"/>
            </a:rPr>
            <a:t>- Объединение соседствующих участков</a:t>
          </a:r>
          <a:endParaRPr lang="ru-RU" sz="2100" kern="1200" dirty="0">
            <a:latin typeface="Sylfaen" pitchFamily="18" charset="0"/>
          </a:endParaRPr>
        </a:p>
      </dsp:txBody>
      <dsp:txXfrm>
        <a:off x="429494" y="2269557"/>
        <a:ext cx="7760384" cy="696955"/>
      </dsp:txXfrm>
    </dsp:sp>
    <dsp:sp modelId="{8A6F3851-55F8-489E-983C-5C47E1E0498F}">
      <dsp:nvSpPr>
        <dsp:cNvPr id="0" name=""/>
        <dsp:cNvSpPr/>
      </dsp:nvSpPr>
      <dsp:spPr>
        <a:xfrm>
          <a:off x="0" y="3882707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D85C1-A02B-46AB-A636-2CAAE1EA7735}">
      <dsp:nvSpPr>
        <dsp:cNvPr id="0" name=""/>
        <dsp:cNvSpPr/>
      </dsp:nvSpPr>
      <dsp:spPr>
        <a:xfrm>
          <a:off x="391790" y="3384376"/>
          <a:ext cx="7835792" cy="85257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-381692"/>
                <a:satOff val="17009"/>
                <a:lumOff val="23779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Sylfaen" pitchFamily="18" charset="0"/>
            </a:rPr>
            <a:t>- Предотвращение мошенничества при приобретении/продаже участка</a:t>
          </a:r>
          <a:endParaRPr lang="ru-RU" sz="2100" kern="1200" dirty="0">
            <a:latin typeface="Sylfaen" pitchFamily="18" charset="0"/>
          </a:endParaRPr>
        </a:p>
      </dsp:txBody>
      <dsp:txXfrm>
        <a:off x="433409" y="3425995"/>
        <a:ext cx="7752554" cy="769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0A991-0588-4C3A-883B-2C8A93ADD5FE}">
      <dsp:nvSpPr>
        <dsp:cNvPr id="0" name=""/>
        <dsp:cNvSpPr/>
      </dsp:nvSpPr>
      <dsp:spPr>
        <a:xfrm>
          <a:off x="1" y="13440"/>
          <a:ext cx="6095997" cy="1348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5C677E"/>
              </a:solidFill>
              <a:latin typeface="Sylfaen" pitchFamily="18" charset="0"/>
            </a:rPr>
            <a:t>Обязательной государственной регистрации подлежат следующие права, возникающие в отношении объектов капитального строительства и земельных участков:</a:t>
          </a:r>
          <a:endParaRPr lang="ru-RU" sz="2000" kern="1200" dirty="0">
            <a:solidFill>
              <a:srgbClr val="5C677E"/>
            </a:solidFill>
            <a:latin typeface="Sylfaen" pitchFamily="18" charset="0"/>
          </a:endParaRPr>
        </a:p>
      </dsp:txBody>
      <dsp:txXfrm>
        <a:off x="39509" y="52948"/>
        <a:ext cx="6016981" cy="1269896"/>
      </dsp:txXfrm>
    </dsp:sp>
    <dsp:sp modelId="{E15EBC62-05C9-4307-B3D8-7145FDE903C7}">
      <dsp:nvSpPr>
        <dsp:cNvPr id="0" name=""/>
        <dsp:cNvSpPr/>
      </dsp:nvSpPr>
      <dsp:spPr>
        <a:xfrm>
          <a:off x="609600" y="1362353"/>
          <a:ext cx="609599" cy="253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100"/>
              </a:lnTo>
              <a:lnTo>
                <a:pt x="609599" y="25310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D00D4-ECDB-4993-BB12-C7D8DC39C13F}">
      <dsp:nvSpPr>
        <dsp:cNvPr id="0" name=""/>
        <dsp:cNvSpPr/>
      </dsp:nvSpPr>
      <dsp:spPr>
        <a:xfrm>
          <a:off x="1219200" y="1446720"/>
          <a:ext cx="3728133" cy="337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5C677E"/>
              </a:solidFill>
              <a:latin typeface="Sylfaen" pitchFamily="18" charset="0"/>
            </a:rPr>
            <a:t>право собственности</a:t>
          </a:r>
          <a:endParaRPr lang="ru-RU" sz="1700" kern="1200" dirty="0">
            <a:solidFill>
              <a:srgbClr val="5C677E"/>
            </a:solidFill>
            <a:latin typeface="Sylfaen" pitchFamily="18" charset="0"/>
          </a:endParaRPr>
        </a:p>
      </dsp:txBody>
      <dsp:txXfrm>
        <a:off x="1229084" y="1456604"/>
        <a:ext cx="3708365" cy="317699"/>
      </dsp:txXfrm>
    </dsp:sp>
    <dsp:sp modelId="{6D2312DA-97C7-4389-9AE4-8B08E30A44D2}">
      <dsp:nvSpPr>
        <dsp:cNvPr id="0" name=""/>
        <dsp:cNvSpPr/>
      </dsp:nvSpPr>
      <dsp:spPr>
        <a:xfrm>
          <a:off x="609600" y="1362353"/>
          <a:ext cx="609599" cy="674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935"/>
              </a:lnTo>
              <a:lnTo>
                <a:pt x="609599" y="67493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7F84D-F18F-43B4-A839-281741184BC3}">
      <dsp:nvSpPr>
        <dsp:cNvPr id="0" name=""/>
        <dsp:cNvSpPr/>
      </dsp:nvSpPr>
      <dsp:spPr>
        <a:xfrm>
          <a:off x="1219200" y="1868555"/>
          <a:ext cx="3768640" cy="337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5C677E"/>
              </a:solidFill>
              <a:latin typeface="Sylfaen" pitchFamily="18" charset="0"/>
            </a:rPr>
            <a:t>право хозяйственного ведения</a:t>
          </a:r>
          <a:endParaRPr lang="ru-RU" sz="1700" kern="1200" dirty="0">
            <a:solidFill>
              <a:srgbClr val="5C677E"/>
            </a:solidFill>
            <a:latin typeface="Sylfaen" pitchFamily="18" charset="0"/>
          </a:endParaRPr>
        </a:p>
      </dsp:txBody>
      <dsp:txXfrm>
        <a:off x="1229084" y="1878439"/>
        <a:ext cx="3748872" cy="317699"/>
      </dsp:txXfrm>
    </dsp:sp>
    <dsp:sp modelId="{97366740-01FA-4FB8-8D1A-FF2E596C5365}">
      <dsp:nvSpPr>
        <dsp:cNvPr id="0" name=""/>
        <dsp:cNvSpPr/>
      </dsp:nvSpPr>
      <dsp:spPr>
        <a:xfrm>
          <a:off x="609600" y="1362353"/>
          <a:ext cx="609599" cy="109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770"/>
              </a:lnTo>
              <a:lnTo>
                <a:pt x="609599" y="109677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9A290-832A-4FA5-B1EF-A96EFBE3CEBD}">
      <dsp:nvSpPr>
        <dsp:cNvPr id="0" name=""/>
        <dsp:cNvSpPr/>
      </dsp:nvSpPr>
      <dsp:spPr>
        <a:xfrm>
          <a:off x="1219200" y="2290389"/>
          <a:ext cx="3816112" cy="337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5C677E"/>
              </a:solidFill>
              <a:latin typeface="Sylfaen" pitchFamily="18" charset="0"/>
            </a:rPr>
            <a:t>право оперативного управления</a:t>
          </a:r>
          <a:endParaRPr lang="ru-RU" sz="1700" kern="1200" dirty="0">
            <a:solidFill>
              <a:srgbClr val="5C677E"/>
            </a:solidFill>
            <a:latin typeface="Sylfaen" pitchFamily="18" charset="0"/>
          </a:endParaRPr>
        </a:p>
      </dsp:txBody>
      <dsp:txXfrm>
        <a:off x="1229084" y="2300273"/>
        <a:ext cx="3796344" cy="317699"/>
      </dsp:txXfrm>
    </dsp:sp>
    <dsp:sp modelId="{372E1F73-C5A3-4709-BA8B-55286D8CBDAC}">
      <dsp:nvSpPr>
        <dsp:cNvPr id="0" name=""/>
        <dsp:cNvSpPr/>
      </dsp:nvSpPr>
      <dsp:spPr>
        <a:xfrm>
          <a:off x="609600" y="1362353"/>
          <a:ext cx="609599" cy="1689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439"/>
              </a:lnTo>
              <a:lnTo>
                <a:pt x="609599" y="16894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2A29D-5D5D-4D1E-B6C8-4744F4DAC6B2}">
      <dsp:nvSpPr>
        <dsp:cNvPr id="0" name=""/>
        <dsp:cNvSpPr/>
      </dsp:nvSpPr>
      <dsp:spPr>
        <a:xfrm>
          <a:off x="1219200" y="2712224"/>
          <a:ext cx="3797851" cy="6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5C677E"/>
              </a:solidFill>
              <a:latin typeface="Sylfaen" pitchFamily="18" charset="0"/>
            </a:rPr>
            <a:t>право пожизненного наследуемого владения</a:t>
          </a:r>
          <a:endParaRPr lang="ru-RU" sz="1700" kern="1200" dirty="0">
            <a:solidFill>
              <a:srgbClr val="5C677E"/>
            </a:solidFill>
            <a:latin typeface="Sylfaen" pitchFamily="18" charset="0"/>
          </a:endParaRPr>
        </a:p>
      </dsp:txBody>
      <dsp:txXfrm>
        <a:off x="1239091" y="2732115"/>
        <a:ext cx="3758069" cy="639355"/>
      </dsp:txXfrm>
    </dsp:sp>
    <dsp:sp modelId="{5A2B0FC4-7CC8-4E61-B198-F7FF3F9ED33E}">
      <dsp:nvSpPr>
        <dsp:cNvPr id="0" name=""/>
        <dsp:cNvSpPr/>
      </dsp:nvSpPr>
      <dsp:spPr>
        <a:xfrm>
          <a:off x="609600" y="1362353"/>
          <a:ext cx="609599" cy="2282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108"/>
              </a:lnTo>
              <a:lnTo>
                <a:pt x="609599" y="228210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D2138-1DAF-42CF-ACE2-00E94AB986A2}">
      <dsp:nvSpPr>
        <dsp:cNvPr id="0" name=""/>
        <dsp:cNvSpPr/>
      </dsp:nvSpPr>
      <dsp:spPr>
        <a:xfrm>
          <a:off x="1219200" y="3475728"/>
          <a:ext cx="3770087" cy="337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5C677E"/>
              </a:solidFill>
              <a:latin typeface="Sylfaen" pitchFamily="18" charset="0"/>
            </a:rPr>
            <a:t>право постоянного пользования</a:t>
          </a:r>
          <a:endParaRPr lang="ru-RU" sz="1700" kern="1200" dirty="0">
            <a:solidFill>
              <a:srgbClr val="5C677E"/>
            </a:solidFill>
            <a:latin typeface="Sylfaen" pitchFamily="18" charset="0"/>
          </a:endParaRPr>
        </a:p>
      </dsp:txBody>
      <dsp:txXfrm>
        <a:off x="1229084" y="3485612"/>
        <a:ext cx="3750319" cy="317699"/>
      </dsp:txXfrm>
    </dsp:sp>
    <dsp:sp modelId="{268B2052-FD10-4B51-94E1-981BF2939E0A}">
      <dsp:nvSpPr>
        <dsp:cNvPr id="0" name=""/>
        <dsp:cNvSpPr/>
      </dsp:nvSpPr>
      <dsp:spPr>
        <a:xfrm>
          <a:off x="609600" y="1362353"/>
          <a:ext cx="609599" cy="2703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3943"/>
              </a:lnTo>
              <a:lnTo>
                <a:pt x="609599" y="27039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F4480-3014-4B6C-A479-5A6104B915CC}">
      <dsp:nvSpPr>
        <dsp:cNvPr id="0" name=""/>
        <dsp:cNvSpPr/>
      </dsp:nvSpPr>
      <dsp:spPr>
        <a:xfrm>
          <a:off x="1219200" y="3897563"/>
          <a:ext cx="3740093" cy="337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5C677E"/>
              </a:solidFill>
              <a:latin typeface="Sylfaen" pitchFamily="18" charset="0"/>
            </a:rPr>
            <a:t>ипотека и др.</a:t>
          </a:r>
          <a:endParaRPr lang="ru-RU" sz="1700" kern="1200" dirty="0">
            <a:solidFill>
              <a:srgbClr val="5C677E"/>
            </a:solidFill>
            <a:latin typeface="Sylfaen" pitchFamily="18" charset="0"/>
          </a:endParaRPr>
        </a:p>
      </dsp:txBody>
      <dsp:txXfrm>
        <a:off x="1229084" y="3907447"/>
        <a:ext cx="3720325" cy="317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5C387-1194-403C-AFA9-BD62E9BF7437}">
      <dsp:nvSpPr>
        <dsp:cNvPr id="0" name=""/>
        <dsp:cNvSpPr/>
      </dsp:nvSpPr>
      <dsp:spPr>
        <a:xfrm>
          <a:off x="0" y="895216"/>
          <a:ext cx="82296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B5A55-FABC-4176-88EE-2C7EB1445DBF}">
      <dsp:nvSpPr>
        <dsp:cNvPr id="0" name=""/>
        <dsp:cNvSpPr/>
      </dsp:nvSpPr>
      <dsp:spPr>
        <a:xfrm>
          <a:off x="391790" y="52673"/>
          <a:ext cx="7835792" cy="916343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5C677E"/>
              </a:solidFill>
              <a:latin typeface="Sylfaen" pitchFamily="18" charset="0"/>
            </a:rPr>
            <a:t>- Способность осуществлять правомочия владения, пользования, распоряжения недвижимым имуществом</a:t>
          </a:r>
          <a:endParaRPr lang="ru-RU" sz="2100" kern="1200" dirty="0">
            <a:solidFill>
              <a:srgbClr val="5C677E"/>
            </a:solidFill>
            <a:latin typeface="Sylfaen" pitchFamily="18" charset="0"/>
          </a:endParaRPr>
        </a:p>
      </dsp:txBody>
      <dsp:txXfrm>
        <a:off x="436522" y="97405"/>
        <a:ext cx="7746328" cy="826879"/>
      </dsp:txXfrm>
    </dsp:sp>
    <dsp:sp modelId="{85991F1B-0F01-424E-9920-468836A4CB00}">
      <dsp:nvSpPr>
        <dsp:cNvPr id="0" name=""/>
        <dsp:cNvSpPr/>
      </dsp:nvSpPr>
      <dsp:spPr>
        <a:xfrm>
          <a:off x="0" y="1672945"/>
          <a:ext cx="82296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68408"/>
              <a:satOff val="-746"/>
              <a:lumOff val="85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28167-7F74-4B8E-97F4-B47BBEC7BF4A}">
      <dsp:nvSpPr>
        <dsp:cNvPr id="0" name=""/>
        <dsp:cNvSpPr/>
      </dsp:nvSpPr>
      <dsp:spPr>
        <a:xfrm>
          <a:off x="391790" y="1048216"/>
          <a:ext cx="7835792" cy="698528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68408"/>
                <a:satOff val="-746"/>
                <a:lumOff val="8526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68408"/>
                <a:satOff val="-746"/>
                <a:lumOff val="8526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68408"/>
                <a:satOff val="-746"/>
                <a:lumOff val="85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5C677E"/>
              </a:solidFill>
              <a:latin typeface="Sylfaen" pitchFamily="18" charset="0"/>
            </a:rPr>
            <a:t>- Минимизация риска мошеннических действий с имуществом</a:t>
          </a:r>
          <a:endParaRPr lang="ru-RU" sz="2100" kern="1200" dirty="0">
            <a:solidFill>
              <a:srgbClr val="5C677E"/>
            </a:solidFill>
            <a:latin typeface="Sylfaen" pitchFamily="18" charset="0"/>
          </a:endParaRPr>
        </a:p>
      </dsp:txBody>
      <dsp:txXfrm>
        <a:off x="425889" y="1082315"/>
        <a:ext cx="7767594" cy="630330"/>
      </dsp:txXfrm>
    </dsp:sp>
    <dsp:sp modelId="{3FF98E34-2996-43FE-9F48-9920B914C522}">
      <dsp:nvSpPr>
        <dsp:cNvPr id="0" name=""/>
        <dsp:cNvSpPr/>
      </dsp:nvSpPr>
      <dsp:spPr>
        <a:xfrm>
          <a:off x="0" y="3098042"/>
          <a:ext cx="82296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136816"/>
              <a:satOff val="-1492"/>
              <a:lumOff val="170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D029B-E688-4924-BAC6-137386CAD264}">
      <dsp:nvSpPr>
        <dsp:cNvPr id="0" name=""/>
        <dsp:cNvSpPr/>
      </dsp:nvSpPr>
      <dsp:spPr>
        <a:xfrm>
          <a:off x="391790" y="1825945"/>
          <a:ext cx="7835792" cy="1345896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136816"/>
                <a:satOff val="-1492"/>
                <a:lumOff val="17053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136816"/>
                <a:satOff val="-1492"/>
                <a:lumOff val="17053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136816"/>
                <a:satOff val="-1492"/>
                <a:lumOff val="170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5C677E"/>
              </a:solidFill>
              <a:latin typeface="Sylfaen" pitchFamily="18" charset="0"/>
            </a:rPr>
            <a:t>- Сокращение перечня документов, представляемых в органы государственной власти или местного самоуправления при обращении за оказанием государственных или муниципальных услуг</a:t>
          </a:r>
          <a:endParaRPr lang="ru-RU" sz="2100" kern="1200" dirty="0">
            <a:solidFill>
              <a:srgbClr val="5C677E"/>
            </a:solidFill>
            <a:latin typeface="Sylfaen" pitchFamily="18" charset="0"/>
          </a:endParaRPr>
        </a:p>
      </dsp:txBody>
      <dsp:txXfrm>
        <a:off x="457491" y="1891646"/>
        <a:ext cx="7704390" cy="1214494"/>
      </dsp:txXfrm>
    </dsp:sp>
    <dsp:sp modelId="{605FBB16-F842-4EA1-9BC6-B8B5B06DCA48}">
      <dsp:nvSpPr>
        <dsp:cNvPr id="0" name=""/>
        <dsp:cNvSpPr/>
      </dsp:nvSpPr>
      <dsp:spPr>
        <a:xfrm>
          <a:off x="0" y="4347289"/>
          <a:ext cx="82296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205224"/>
              <a:satOff val="-2238"/>
              <a:lumOff val="255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CC04F-B2CC-4119-8C63-732D38B0DDE5}">
      <dsp:nvSpPr>
        <dsp:cNvPr id="0" name=""/>
        <dsp:cNvSpPr/>
      </dsp:nvSpPr>
      <dsp:spPr>
        <a:xfrm>
          <a:off x="391790" y="3251042"/>
          <a:ext cx="7835792" cy="1170047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205224"/>
                <a:satOff val="-2238"/>
                <a:lumOff val="25579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205224"/>
                <a:satOff val="-2238"/>
                <a:lumOff val="25579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205224"/>
                <a:satOff val="-2238"/>
                <a:lumOff val="255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5C677E"/>
              </a:solidFill>
              <a:latin typeface="Sylfaen" pitchFamily="18" charset="0"/>
            </a:rPr>
            <a:t>- Определенность при рассмотрении судами споров о правах на недвижимость, нотариусами при открытии наследства и определении наследственной массы</a:t>
          </a:r>
          <a:endParaRPr lang="ru-RU" sz="2100" kern="1200" dirty="0">
            <a:solidFill>
              <a:srgbClr val="5C677E"/>
            </a:solidFill>
            <a:latin typeface="Sylfaen" pitchFamily="18" charset="0"/>
          </a:endParaRPr>
        </a:p>
      </dsp:txBody>
      <dsp:txXfrm>
        <a:off x="448907" y="3308159"/>
        <a:ext cx="7721558" cy="1055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268B0-AAC1-4A68-9AA2-A23F82CF120C}">
      <dsp:nvSpPr>
        <dsp:cNvPr id="0" name=""/>
        <dsp:cNvSpPr/>
      </dsp:nvSpPr>
      <dsp:spPr>
        <a:xfrm rot="5400000">
          <a:off x="-239651" y="343534"/>
          <a:ext cx="1597677" cy="111837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r>
            <a:rPr lang="ru-RU" sz="2600" kern="1200" dirty="0" smtClean="0">
              <a:solidFill>
                <a:srgbClr val="5C677E"/>
              </a:solidFill>
              <a:latin typeface="Sylfaen" pitchFamily="18" charset="0"/>
            </a:rPr>
            <a:t>Шаг 1</a:t>
          </a:r>
          <a:endParaRPr lang="ru-RU" sz="2600" kern="1200" dirty="0"/>
        </a:p>
      </dsp:txBody>
      <dsp:txXfrm rot="-5400000">
        <a:off x="1" y="663069"/>
        <a:ext cx="1118374" cy="479303"/>
      </dsp:txXfrm>
    </dsp:sp>
    <dsp:sp modelId="{CEE6B01F-E853-4ECC-A913-930090DA699B}">
      <dsp:nvSpPr>
        <dsp:cNvPr id="0" name=""/>
        <dsp:cNvSpPr/>
      </dsp:nvSpPr>
      <dsp:spPr>
        <a:xfrm rot="5400000">
          <a:off x="4149298" y="-3030152"/>
          <a:ext cx="1244713" cy="7306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solidFill>
                <a:srgbClr val="5C677E"/>
              </a:solidFill>
              <a:latin typeface="Sylfaen" pitchFamily="18" charset="0"/>
            </a:rPr>
            <a:t>Воспользоваться услугами кадастрового </a:t>
          </a:r>
          <a:r>
            <a:rPr lang="ru-RU" sz="2900" kern="1200" dirty="0" smtClean="0">
              <a:solidFill>
                <a:srgbClr val="5C677E"/>
              </a:solidFill>
              <a:latin typeface="Sylfaen" pitchFamily="18" charset="0"/>
            </a:rPr>
            <a:t>инженера       </a:t>
          </a:r>
          <a:endParaRPr lang="ru-RU" sz="2900" kern="1200" dirty="0">
            <a:solidFill>
              <a:srgbClr val="5C677E"/>
            </a:solidFill>
            <a:latin typeface="Sylfaen" pitchFamily="18" charset="0"/>
          </a:endParaRPr>
        </a:p>
      </dsp:txBody>
      <dsp:txXfrm rot="-5400000">
        <a:off x="1118374" y="61534"/>
        <a:ext cx="7245799" cy="1123189"/>
      </dsp:txXfrm>
    </dsp:sp>
    <dsp:sp modelId="{93DACD9B-0A33-4EC1-8C61-176D52768B5F}">
      <dsp:nvSpPr>
        <dsp:cNvPr id="0" name=""/>
        <dsp:cNvSpPr/>
      </dsp:nvSpPr>
      <dsp:spPr>
        <a:xfrm rot="5400000">
          <a:off x="-239651" y="1837746"/>
          <a:ext cx="1597677" cy="1118374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5C677E"/>
              </a:solidFill>
              <a:latin typeface="Sylfaen" pitchFamily="18" charset="0"/>
            </a:rPr>
            <a:t>Шаг 2</a:t>
          </a:r>
          <a:endParaRPr lang="ru-RU" sz="2600" kern="1200" dirty="0">
            <a:solidFill>
              <a:srgbClr val="5C677E"/>
            </a:solidFill>
            <a:latin typeface="Sylfaen" pitchFamily="18" charset="0"/>
          </a:endParaRPr>
        </a:p>
      </dsp:txBody>
      <dsp:txXfrm rot="-5400000">
        <a:off x="1" y="2157281"/>
        <a:ext cx="1118374" cy="479303"/>
      </dsp:txXfrm>
    </dsp:sp>
    <dsp:sp modelId="{9A57D120-C8E8-4D4A-A341-BE5D7E3CED2C}">
      <dsp:nvSpPr>
        <dsp:cNvPr id="0" name=""/>
        <dsp:cNvSpPr/>
      </dsp:nvSpPr>
      <dsp:spPr>
        <a:xfrm rot="5400000">
          <a:off x="4170166" y="-1535940"/>
          <a:ext cx="1202976" cy="7306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solidFill>
                <a:srgbClr val="5C677E"/>
              </a:solidFill>
              <a:latin typeface="Sylfaen" pitchFamily="18" charset="0"/>
            </a:rPr>
            <a:t>Получить межевой или технический план</a:t>
          </a:r>
          <a:endParaRPr lang="ru-RU" sz="2900" kern="1200" dirty="0">
            <a:solidFill>
              <a:srgbClr val="5C677E"/>
            </a:solidFill>
            <a:latin typeface="Sylfaen" pitchFamily="18" charset="0"/>
          </a:endParaRPr>
        </a:p>
      </dsp:txBody>
      <dsp:txXfrm rot="-5400000">
        <a:off x="1118374" y="1574576"/>
        <a:ext cx="7247837" cy="1085528"/>
      </dsp:txXfrm>
    </dsp:sp>
    <dsp:sp modelId="{3702EBE9-7780-43D0-A921-4569E47388E7}">
      <dsp:nvSpPr>
        <dsp:cNvPr id="0" name=""/>
        <dsp:cNvSpPr/>
      </dsp:nvSpPr>
      <dsp:spPr>
        <a:xfrm rot="5400000">
          <a:off x="-239651" y="3249714"/>
          <a:ext cx="1597677" cy="1118374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5C677E"/>
              </a:solidFill>
              <a:latin typeface="Sylfaen" pitchFamily="18" charset="0"/>
            </a:rPr>
            <a:t>Шаг 3</a:t>
          </a:r>
          <a:endParaRPr lang="ru-RU" sz="2600" kern="1200" dirty="0">
            <a:solidFill>
              <a:srgbClr val="5C677E"/>
            </a:solidFill>
            <a:latin typeface="Sylfaen" pitchFamily="18" charset="0"/>
          </a:endParaRPr>
        </a:p>
      </dsp:txBody>
      <dsp:txXfrm rot="-5400000">
        <a:off x="1" y="3569249"/>
        <a:ext cx="1118374" cy="479303"/>
      </dsp:txXfrm>
    </dsp:sp>
    <dsp:sp modelId="{D2EBD6D7-A0D6-4A5D-BEE4-6A2A3DBBC9DF}">
      <dsp:nvSpPr>
        <dsp:cNvPr id="0" name=""/>
        <dsp:cNvSpPr/>
      </dsp:nvSpPr>
      <dsp:spPr>
        <a:xfrm rot="5400000">
          <a:off x="4252409" y="-123972"/>
          <a:ext cx="1038490" cy="7306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solidFill>
                <a:srgbClr val="5C677E"/>
              </a:solidFill>
              <a:latin typeface="Sylfaen" pitchFamily="18" charset="0"/>
            </a:rPr>
            <a:t>Отдать полученные документы в МФЦ для регистрации права</a:t>
          </a:r>
          <a:endParaRPr lang="ru-RU" sz="2900" kern="1200" dirty="0">
            <a:solidFill>
              <a:srgbClr val="5C677E"/>
            </a:solidFill>
            <a:latin typeface="Sylfaen" pitchFamily="18" charset="0"/>
          </a:endParaRPr>
        </a:p>
      </dsp:txBody>
      <dsp:txXfrm rot="-5400000">
        <a:off x="1118374" y="3060758"/>
        <a:ext cx="7255866" cy="93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4A82-BD92-4096-91A7-810BDCBD8B18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4EC2-6CC7-4AE9-BC06-6DD612B8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8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4A82-BD92-4096-91A7-810BDCBD8B18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4EC2-6CC7-4AE9-BC06-6DD612B8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2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4A82-BD92-4096-91A7-810BDCBD8B18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4EC2-6CC7-4AE9-BC06-6DD612B8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5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4A82-BD92-4096-91A7-810BDCBD8B18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4EC2-6CC7-4AE9-BC06-6DD612B8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4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4A82-BD92-4096-91A7-810BDCBD8B18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4EC2-6CC7-4AE9-BC06-6DD612B8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6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4A82-BD92-4096-91A7-810BDCBD8B18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4EC2-6CC7-4AE9-BC06-6DD612B8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8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4A82-BD92-4096-91A7-810BDCBD8B18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4EC2-6CC7-4AE9-BC06-6DD612B8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4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4A82-BD92-4096-91A7-810BDCBD8B18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4EC2-6CC7-4AE9-BC06-6DD612B8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5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4A82-BD92-4096-91A7-810BDCBD8B18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4EC2-6CC7-4AE9-BC06-6DD612B8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9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4A82-BD92-4096-91A7-810BDCBD8B18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4EC2-6CC7-4AE9-BC06-6DD612B8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7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4A82-BD92-4096-91A7-810BDCBD8B18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4EC2-6CC7-4AE9-BC06-6DD612B8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2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54A82-BD92-4096-91A7-810BDCBD8B18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4EC2-6CC7-4AE9-BC06-6DD612B8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6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</a14:imgLayer>
                </a14:imgProps>
              </a:ext>
            </a:extLst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739" y="1628800"/>
            <a:ext cx="7772400" cy="3456384"/>
          </a:xfrm>
          <a:gradFill>
            <a:gsLst>
              <a:gs pos="0">
                <a:schemeClr val="accent6">
                  <a:lumMod val="40000"/>
                  <a:lumOff val="60000"/>
                  <a:alpha val="58000"/>
                </a:schemeClr>
              </a:gs>
              <a:gs pos="62000">
                <a:schemeClr val="bg1"/>
              </a:gs>
              <a:gs pos="100000">
                <a:srgbClr val="40D2D2">
                  <a:alpha val="33000"/>
                </a:srgbClr>
              </a:gs>
            </a:gsLst>
            <a:lin ang="2700000" scaled="0"/>
          </a:gradFill>
          <a:effectLst>
            <a:softEdge rad="444500"/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5C677E"/>
                </a:solidFill>
                <a:latin typeface="Sylfaen" pitchFamily="18" charset="0"/>
              </a:rPr>
              <a:t>О необходимости межевания и регистрации прав на земельный участок и объект капитального строительства</a:t>
            </a:r>
            <a:endParaRPr lang="ru-RU" sz="3600" dirty="0">
              <a:solidFill>
                <a:srgbClr val="5C677E"/>
              </a:solidFill>
              <a:latin typeface="Sylfae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16632"/>
            <a:ext cx="4572000" cy="1854354"/>
          </a:xfrm>
          <a:prstGeom prst="rect">
            <a:avLst/>
          </a:prstGeom>
          <a:gradFill>
            <a:gsLst>
              <a:gs pos="9583">
                <a:schemeClr val="bg1">
                  <a:alpha val="46000"/>
                </a:schemeClr>
              </a:gs>
              <a:gs pos="57000">
                <a:schemeClr val="bg1"/>
              </a:gs>
              <a:gs pos="100000">
                <a:srgbClr val="40D2D2">
                  <a:alpha val="13000"/>
                </a:srgbClr>
              </a:gs>
            </a:gsLst>
            <a:lin ang="2700000" scaled="0"/>
          </a:gradFill>
          <a:effectLst>
            <a:softEdge rad="317500"/>
          </a:effectLst>
        </p:spPr>
        <p:txBody>
          <a:bodyPr>
            <a:spAutoFit/>
          </a:bodyPr>
          <a:lstStyle/>
          <a:p>
            <a:r>
              <a:rPr lang="ru-RU" sz="1400" dirty="0">
                <a:latin typeface="Times New Roman"/>
                <a:ea typeface="Times New Roman"/>
              </a:rPr>
              <a:t> </a:t>
            </a:r>
            <a:endParaRPr lang="ru-RU" sz="105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387A1"/>
                </a:solidFill>
                <a:latin typeface="Times New Roman"/>
                <a:ea typeface="Times New Roman"/>
              </a:rPr>
              <a:t>УПРАВЛЕНИЕ АРХИТЕКТУРЫ</a:t>
            </a:r>
            <a:endParaRPr lang="ru-RU" dirty="0">
              <a:solidFill>
                <a:srgbClr val="0387A1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387A1"/>
                </a:solidFill>
                <a:latin typeface="Times New Roman"/>
                <a:ea typeface="Times New Roman"/>
              </a:rPr>
              <a:t>И ГРАДОСТРОИТЕЛЬСТВА</a:t>
            </a:r>
            <a:endParaRPr lang="ru-RU" dirty="0">
              <a:solidFill>
                <a:srgbClr val="0387A1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387A1"/>
                </a:solidFill>
                <a:latin typeface="Times New Roman"/>
                <a:ea typeface="Times New Roman"/>
              </a:rPr>
              <a:t>АДМИНИСТРАЦИИ</a:t>
            </a:r>
            <a:endParaRPr lang="ru-RU" dirty="0">
              <a:solidFill>
                <a:srgbClr val="0387A1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387A1"/>
                </a:solidFill>
                <a:latin typeface="Times New Roman"/>
                <a:ea typeface="Times New Roman"/>
              </a:rPr>
              <a:t>ГОРОДСКОГО ОКРУГА</a:t>
            </a:r>
            <a:endParaRPr lang="ru-RU" dirty="0">
              <a:solidFill>
                <a:srgbClr val="0387A1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387A1"/>
                </a:solidFill>
                <a:latin typeface="Times New Roman"/>
                <a:ea typeface="Times New Roman"/>
              </a:rPr>
              <a:t>ПЕРВОУРАЛЬСК</a:t>
            </a:r>
            <a:endParaRPr lang="ru-RU" dirty="0">
              <a:solidFill>
                <a:srgbClr val="0387A1"/>
              </a:solidFill>
              <a:latin typeface="Times New Roman"/>
              <a:ea typeface="Times New Roman"/>
            </a:endParaRPr>
          </a:p>
          <a:p>
            <a:r>
              <a:rPr lang="ru-RU" sz="1050" dirty="0">
                <a:latin typeface="Times New Roman"/>
                <a:ea typeface="Times New Roman"/>
              </a:rPr>
              <a:t>  </a:t>
            </a: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8064" y="1772816"/>
            <a:ext cx="3438004" cy="0"/>
          </a:xfrm>
          <a:prstGeom prst="line">
            <a:avLst/>
          </a:prstGeom>
          <a:noFill/>
          <a:ln w="57150" cmpd="thinThick">
            <a:solidFill>
              <a:srgbClr val="0387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  <a:alpha val="83000"/>
              </a:schemeClr>
            </a:gs>
            <a:gs pos="23000">
              <a:schemeClr val="bg1"/>
            </a:gs>
            <a:gs pos="100000">
              <a:srgbClr val="40D2D2">
                <a:alpha val="33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0" y="692696"/>
            <a:ext cx="4284984" cy="3312368"/>
          </a:xfrm>
          <a:effectLst>
            <a:softEdge rad="317500"/>
          </a:effectLst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5C677E"/>
                </a:solidFill>
                <a:latin typeface="Sylfaen" pitchFamily="18" charset="0"/>
              </a:rPr>
              <a:t>Межевание</a:t>
            </a:r>
            <a:r>
              <a:rPr lang="ru-RU" dirty="0">
                <a:solidFill>
                  <a:srgbClr val="5C677E"/>
                </a:solidFill>
                <a:latin typeface="Sylfaen" pitchFamily="18" charset="0"/>
              </a:rPr>
              <a:t> — это установление границ и площади земельного участка. Процедура производится с помощью геодезических приемов. После всех работ владелец участка получает документы, в которых указаны границы земельного </a:t>
            </a:r>
            <a:r>
              <a:rPr lang="ru-RU" dirty="0" smtClean="0">
                <a:solidFill>
                  <a:srgbClr val="5C677E"/>
                </a:solidFill>
                <a:latin typeface="Sylfaen" pitchFamily="18" charset="0"/>
              </a:rPr>
              <a:t>участка в координатах, </a:t>
            </a:r>
            <a:r>
              <a:rPr lang="ru-RU" dirty="0">
                <a:solidFill>
                  <a:srgbClr val="5C677E"/>
                </a:solidFill>
                <a:latin typeface="Sylfaen" pitchFamily="18" charset="0"/>
              </a:rPr>
              <a:t>расположение земельного участка, размер, площадь.</a:t>
            </a:r>
          </a:p>
        </p:txBody>
      </p:sp>
      <p:pic>
        <p:nvPicPr>
          <p:cNvPr id="1028" name="Picture 4" descr="http://itd0.mycdn.me/image?id=860666932242&amp;t=20&amp;plc=WEB&amp;tkn=*gNbnRW0vS_Nmuw4sTnDJK0w_d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428492" cy="29523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9" y="4149080"/>
            <a:ext cx="78488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5C677E"/>
                </a:solidFill>
                <a:latin typeface="Sylfaen" pitchFamily="18" charset="0"/>
              </a:rPr>
              <a:t>Главная</a:t>
            </a:r>
            <a:r>
              <a:rPr lang="ru-RU" sz="2200" b="1" dirty="0" smtClean="0">
                <a:solidFill>
                  <a:srgbClr val="5C677E"/>
                </a:solidFill>
                <a:latin typeface="Sylfaen" pitchFamily="18" charset="0"/>
              </a:rPr>
              <a:t> цель межевания— </a:t>
            </a:r>
            <a:r>
              <a:rPr lang="ru-RU" sz="2200" b="1" dirty="0">
                <a:solidFill>
                  <a:srgbClr val="5C677E"/>
                </a:solidFill>
                <a:latin typeface="Sylfaen" pitchFamily="18" charset="0"/>
              </a:rPr>
              <a:t>установление границ</a:t>
            </a:r>
            <a:r>
              <a:rPr lang="ru-RU" sz="2200" b="1" dirty="0" smtClean="0">
                <a:solidFill>
                  <a:srgbClr val="5C677E"/>
                </a:solidFill>
                <a:latin typeface="Sylfaen" pitchFamily="18" charset="0"/>
              </a:rPr>
              <a:t>.</a:t>
            </a:r>
          </a:p>
          <a:p>
            <a:endParaRPr lang="ru-RU" sz="2200" dirty="0" smtClean="0">
              <a:solidFill>
                <a:srgbClr val="5C677E"/>
              </a:solidFill>
              <a:latin typeface="Sylfaen" pitchFamily="18" charset="0"/>
            </a:endParaRPr>
          </a:p>
          <a:p>
            <a:pPr algn="just"/>
            <a:r>
              <a:rPr lang="ru-RU" sz="2200" dirty="0">
                <a:solidFill>
                  <a:srgbClr val="5C677E"/>
                </a:solidFill>
                <a:latin typeface="Sylfaen" pitchFamily="18" charset="0"/>
              </a:rPr>
              <a:t>На основании документов, оформленных после измерения, создается кадастровый план участка. А без него невозможно внести надел земли в государственный реестр </a:t>
            </a:r>
            <a:r>
              <a:rPr lang="ru-RU" sz="2200" dirty="0" smtClean="0">
                <a:solidFill>
                  <a:srgbClr val="5C677E"/>
                </a:solidFill>
                <a:latin typeface="Sylfaen" pitchFamily="18" charset="0"/>
              </a:rPr>
              <a:t>недвижимости.</a:t>
            </a:r>
            <a:endParaRPr lang="ru-RU" sz="2200" dirty="0">
              <a:solidFill>
                <a:srgbClr val="5C677E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40D2D2">
                <a:alpha val="36000"/>
              </a:srgbClr>
            </a:gs>
            <a:gs pos="48000">
              <a:schemeClr val="bg1"/>
            </a:gs>
            <a:gs pos="33000">
              <a:schemeClr val="bg1"/>
            </a:gs>
            <a:gs pos="0">
              <a:schemeClr val="accent6">
                <a:lumMod val="40000"/>
                <a:lumOff val="60000"/>
                <a:alpha val="63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C677E"/>
                </a:solidFill>
                <a:latin typeface="Sylfaen" pitchFamily="18" charset="0"/>
              </a:rPr>
              <a:t>Причины межевания земельного участка</a:t>
            </a:r>
            <a:endParaRPr lang="ru-RU" dirty="0">
              <a:solidFill>
                <a:srgbClr val="5C677E"/>
              </a:solidFill>
              <a:latin typeface="Sylfae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333219"/>
              </p:ext>
            </p:extLst>
          </p:nvPr>
        </p:nvGraphicFramePr>
        <p:xfrm>
          <a:off x="467544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1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  <a:alpha val="83000"/>
              </a:schemeClr>
            </a:gs>
            <a:gs pos="49000">
              <a:schemeClr val="bg1"/>
            </a:gs>
            <a:gs pos="100000">
              <a:srgbClr val="40D2D2">
                <a:alpha val="33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194421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5C677E"/>
                </a:solidFill>
                <a:latin typeface="Sylfaen" pitchFamily="18" charset="0"/>
              </a:rPr>
              <a:t>Государственная регистрация прав на недвижимое имущество – юридический акт признания и подтверждения возникновения, изменения, перехода, прекращения права определенного лица на недвижимое имущество или ограничения такого права и обременения недвижимого имущества, которая осуществляется уполномоченным государственным органом посредством внесения записи о праве в Единый государственный реестр недвижимости (ЕГРН).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46921014"/>
              </p:ext>
            </p:extLst>
          </p:nvPr>
        </p:nvGraphicFramePr>
        <p:xfrm>
          <a:off x="1403648" y="2420888"/>
          <a:ext cx="6096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  <a:alpha val="83000"/>
              </a:schemeClr>
            </a:gs>
            <a:gs pos="20000">
              <a:schemeClr val="bg1"/>
            </a:gs>
            <a:gs pos="100000">
              <a:srgbClr val="40D2D2">
                <a:alpha val="33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5C677E"/>
                </a:solidFill>
                <a:latin typeface="Sylfaen" pitchFamily="18" charset="0"/>
              </a:rPr>
              <a:t>Преимущества регистрации прав на земельный участок и объект капитального строительства</a:t>
            </a:r>
            <a:endParaRPr lang="ru-RU" sz="3200" dirty="0">
              <a:solidFill>
                <a:srgbClr val="5C677E"/>
              </a:solidFill>
              <a:latin typeface="Sylfae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974636"/>
              </p:ext>
            </p:extLst>
          </p:nvPr>
        </p:nvGraphicFramePr>
        <p:xfrm>
          <a:off x="467544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89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  <a:alpha val="83000"/>
              </a:schemeClr>
            </a:gs>
            <a:gs pos="62000">
              <a:schemeClr val="bg1"/>
            </a:gs>
            <a:gs pos="100000">
              <a:srgbClr val="40D2D2">
                <a:alpha val="33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C677E"/>
                </a:solidFill>
                <a:latin typeface="Sylfaen" pitchFamily="18" charset="0"/>
              </a:rPr>
              <a:t>Порядок регистрации прав на земельный участок и объект капитального строительства</a:t>
            </a:r>
            <a:endParaRPr lang="ru-RU" sz="3200" dirty="0">
              <a:solidFill>
                <a:srgbClr val="5C677E"/>
              </a:solidFill>
              <a:latin typeface="Sylfae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080509"/>
              </p:ext>
            </p:extLst>
          </p:nvPr>
        </p:nvGraphicFramePr>
        <p:xfrm>
          <a:off x="323528" y="2132856"/>
          <a:ext cx="84249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9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304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 необходимости межевания и регистрации прав на земельный участок и объект капитального строительства</vt:lpstr>
      <vt:lpstr>Презентация PowerPoint</vt:lpstr>
      <vt:lpstr>Причины межевания земельного участка</vt:lpstr>
      <vt:lpstr>Презентация PowerPoint</vt:lpstr>
      <vt:lpstr>Преимущества регистрации прав на земельный участок и объект капитального строительства</vt:lpstr>
      <vt:lpstr>Порядок регистрации прав на земельный участок и объект капитального строительства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arch6</dc:creator>
  <cp:lastModifiedBy>arch</cp:lastModifiedBy>
  <cp:revision>17</cp:revision>
  <dcterms:created xsi:type="dcterms:W3CDTF">2019-07-19T05:36:03Z</dcterms:created>
  <dcterms:modified xsi:type="dcterms:W3CDTF">2019-07-25T13:34:08Z</dcterms:modified>
</cp:coreProperties>
</file>