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7A1"/>
    <a:srgbClr val="037193"/>
    <a:srgbClr val="77A828"/>
    <a:srgbClr val="039EBD"/>
    <a:srgbClr val="02596A"/>
    <a:srgbClr val="514203"/>
    <a:srgbClr val="684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DD09A-1740-4885-BAB3-A4643C9661A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07B62E-38F3-446D-9AB4-434FC225FAAB}">
      <dgm:prSet phldrT="[Текст]"/>
      <dgm:spPr/>
      <dgm:t>
        <a:bodyPr/>
        <a:lstStyle/>
        <a:p>
          <a:pPr algn="ctr"/>
          <a:r>
            <a:rPr lang="ru-RU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Возможность получения услуги из любой точки местонахождения в удобное время</a:t>
          </a:r>
          <a:endParaRPr lang="ru-RU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gm:t>
    </dgm:pt>
    <dgm:pt modelId="{025ABF28-226C-4D32-8F75-C7A015C58CFD}" type="parTrans" cxnId="{C1CB3ACE-7423-4A0E-AF73-3CC4EE5A1B33}">
      <dgm:prSet/>
      <dgm:spPr/>
      <dgm:t>
        <a:bodyPr/>
        <a:lstStyle/>
        <a:p>
          <a:endParaRPr lang="ru-RU"/>
        </a:p>
      </dgm:t>
    </dgm:pt>
    <dgm:pt modelId="{9C04A15D-B90D-453D-906E-5AAEF7DDC0DF}" type="sibTrans" cxnId="{C1CB3ACE-7423-4A0E-AF73-3CC4EE5A1B33}">
      <dgm:prSet/>
      <dgm:spPr/>
      <dgm:t>
        <a:bodyPr/>
        <a:lstStyle/>
        <a:p>
          <a:endParaRPr lang="ru-RU"/>
        </a:p>
      </dgm:t>
    </dgm:pt>
    <dgm:pt modelId="{0C9C9093-E696-41D7-B6EE-7BA7B682C2D9}">
      <dgm:prSet phldrT="[Текст]"/>
      <dgm:spPr/>
      <dgm:t>
        <a:bodyPr/>
        <a:lstStyle/>
        <a:p>
          <a:pPr algn="ctr"/>
          <a:r>
            <a:rPr lang="ru-RU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Значительное сокращение временных затрат на подачу заявлений</a:t>
          </a:r>
          <a:endParaRPr lang="ru-RU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gm:t>
    </dgm:pt>
    <dgm:pt modelId="{820BF218-99CF-4F59-9F70-6C7264BF5EBB}" type="parTrans" cxnId="{1D2A8EB0-35CE-4CE7-B6C6-33D3D840A626}">
      <dgm:prSet/>
      <dgm:spPr/>
      <dgm:t>
        <a:bodyPr/>
        <a:lstStyle/>
        <a:p>
          <a:endParaRPr lang="ru-RU"/>
        </a:p>
      </dgm:t>
    </dgm:pt>
    <dgm:pt modelId="{99EE8711-8A79-4976-B3E3-0D2B1F27ED1D}" type="sibTrans" cxnId="{1D2A8EB0-35CE-4CE7-B6C6-33D3D840A626}">
      <dgm:prSet/>
      <dgm:spPr/>
      <dgm:t>
        <a:bodyPr/>
        <a:lstStyle/>
        <a:p>
          <a:endParaRPr lang="ru-RU"/>
        </a:p>
      </dgm:t>
    </dgm:pt>
    <dgm:pt modelId="{F7BDC06F-FDD4-4FD4-99CF-5CCF38C53E36}">
      <dgm:prSet phldrT="[Текст]"/>
      <dgm:spPr/>
      <dgm:t>
        <a:bodyPr/>
        <a:lstStyle/>
        <a:p>
          <a:pPr algn="ctr"/>
          <a:r>
            <a:rPr lang="ru-RU" b="0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Сокращение числа документов, предоставляемых заявителем, за счет межведомственного электронного взаимодействия</a:t>
          </a:r>
          <a:endParaRPr lang="ru-RU" b="0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gm:t>
    </dgm:pt>
    <dgm:pt modelId="{66DC3D78-5D51-4AC1-BE6E-563146CE9ED9}" type="parTrans" cxnId="{74E3499E-F0A3-4A2B-8AEB-A8DD5C60170B}">
      <dgm:prSet/>
      <dgm:spPr/>
      <dgm:t>
        <a:bodyPr/>
        <a:lstStyle/>
        <a:p>
          <a:endParaRPr lang="ru-RU"/>
        </a:p>
      </dgm:t>
    </dgm:pt>
    <dgm:pt modelId="{56668FE3-B396-41F6-828C-2E5D9DDD415E}" type="sibTrans" cxnId="{74E3499E-F0A3-4A2B-8AEB-A8DD5C60170B}">
      <dgm:prSet/>
      <dgm:spPr/>
      <dgm:t>
        <a:bodyPr/>
        <a:lstStyle/>
        <a:p>
          <a:endParaRPr lang="ru-RU"/>
        </a:p>
      </dgm:t>
    </dgm:pt>
    <dgm:pt modelId="{9AE81044-8279-47A9-B204-1C6532FBAA45}">
      <dgm:prSet phldrT="[Текст]"/>
      <dgm:spPr/>
      <dgm:t>
        <a:bodyPr/>
        <a:lstStyle/>
        <a:p>
          <a:pPr algn="ctr"/>
          <a:r>
            <a:rPr lang="ru-RU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Прозрачность процедуры предоставления услуг – получение  информации о ходе предоставления госуслуги в «личном кабинете» организации</a:t>
          </a:r>
          <a:endParaRPr lang="ru-RU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gm:t>
    </dgm:pt>
    <dgm:pt modelId="{486FAA12-D2EB-4014-8CB8-B79D3C31F053}" type="parTrans" cxnId="{DD4E304E-2F6F-4C82-89B2-DCB8CC8D6CB0}">
      <dgm:prSet/>
      <dgm:spPr/>
      <dgm:t>
        <a:bodyPr/>
        <a:lstStyle/>
        <a:p>
          <a:endParaRPr lang="ru-RU"/>
        </a:p>
      </dgm:t>
    </dgm:pt>
    <dgm:pt modelId="{C9D4F17A-0B0B-4E7C-BB70-B18728FC951B}" type="sibTrans" cxnId="{DD4E304E-2F6F-4C82-89B2-DCB8CC8D6CB0}">
      <dgm:prSet/>
      <dgm:spPr/>
      <dgm:t>
        <a:bodyPr/>
        <a:lstStyle/>
        <a:p>
          <a:endParaRPr lang="ru-RU"/>
        </a:p>
      </dgm:t>
    </dgm:pt>
    <dgm:pt modelId="{82C8B8A0-DD2A-4E7F-961E-4BA57AD2AA8D}" type="pres">
      <dgm:prSet presAssocID="{ED3DD09A-1740-4885-BAB3-A4643C9661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F1B43FC-489E-490B-8FE5-B8304D82D4A3}" type="pres">
      <dgm:prSet presAssocID="{ED3DD09A-1740-4885-BAB3-A4643C9661A9}" presName="Name1" presStyleCnt="0"/>
      <dgm:spPr/>
      <dgm:t>
        <a:bodyPr/>
        <a:lstStyle/>
        <a:p>
          <a:endParaRPr lang="ru-RU"/>
        </a:p>
      </dgm:t>
    </dgm:pt>
    <dgm:pt modelId="{0F8D88F4-5309-4F56-B88B-30A2E94FDB3C}" type="pres">
      <dgm:prSet presAssocID="{ED3DD09A-1740-4885-BAB3-A4643C9661A9}" presName="cycle" presStyleCnt="0"/>
      <dgm:spPr/>
      <dgm:t>
        <a:bodyPr/>
        <a:lstStyle/>
        <a:p>
          <a:endParaRPr lang="ru-RU"/>
        </a:p>
      </dgm:t>
    </dgm:pt>
    <dgm:pt modelId="{FCA85C5A-213C-4B0D-BF88-8A92E9B27998}" type="pres">
      <dgm:prSet presAssocID="{ED3DD09A-1740-4885-BAB3-A4643C9661A9}" presName="srcNode" presStyleLbl="node1" presStyleIdx="0" presStyleCnt="4"/>
      <dgm:spPr/>
      <dgm:t>
        <a:bodyPr/>
        <a:lstStyle/>
        <a:p>
          <a:endParaRPr lang="ru-RU"/>
        </a:p>
      </dgm:t>
    </dgm:pt>
    <dgm:pt modelId="{5DE7207E-12A5-49D9-A843-B454C7965543}" type="pres">
      <dgm:prSet presAssocID="{ED3DD09A-1740-4885-BAB3-A4643C9661A9}" presName="conn" presStyleLbl="parChTrans1D2" presStyleIdx="0" presStyleCnt="1"/>
      <dgm:spPr/>
      <dgm:t>
        <a:bodyPr/>
        <a:lstStyle/>
        <a:p>
          <a:endParaRPr lang="ru-RU"/>
        </a:p>
      </dgm:t>
    </dgm:pt>
    <dgm:pt modelId="{18B89D5A-67CB-4C82-9F79-382742FDBD31}" type="pres">
      <dgm:prSet presAssocID="{ED3DD09A-1740-4885-BAB3-A4643C9661A9}" presName="extraNode" presStyleLbl="node1" presStyleIdx="0" presStyleCnt="4"/>
      <dgm:spPr/>
      <dgm:t>
        <a:bodyPr/>
        <a:lstStyle/>
        <a:p>
          <a:endParaRPr lang="ru-RU"/>
        </a:p>
      </dgm:t>
    </dgm:pt>
    <dgm:pt modelId="{198EFAE9-917D-4FBC-A4D3-7FDDD94EF9EA}" type="pres">
      <dgm:prSet presAssocID="{ED3DD09A-1740-4885-BAB3-A4643C9661A9}" presName="dstNode" presStyleLbl="node1" presStyleIdx="0" presStyleCnt="4"/>
      <dgm:spPr/>
      <dgm:t>
        <a:bodyPr/>
        <a:lstStyle/>
        <a:p>
          <a:endParaRPr lang="ru-RU"/>
        </a:p>
      </dgm:t>
    </dgm:pt>
    <dgm:pt modelId="{7A7AEE45-1925-48E0-968F-6826F7372597}" type="pres">
      <dgm:prSet presAssocID="{4107B62E-38F3-446D-9AB4-434FC225FAAB}" presName="text_1" presStyleLbl="node1" presStyleIdx="0" presStyleCnt="4" custScaleX="99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C5AAD-3771-494D-B0FA-D3587F382ACA}" type="pres">
      <dgm:prSet presAssocID="{4107B62E-38F3-446D-9AB4-434FC225FAAB}" presName="accent_1" presStyleCnt="0"/>
      <dgm:spPr/>
      <dgm:t>
        <a:bodyPr/>
        <a:lstStyle/>
        <a:p>
          <a:endParaRPr lang="ru-RU"/>
        </a:p>
      </dgm:t>
    </dgm:pt>
    <dgm:pt modelId="{06936E46-DC00-40BA-A649-06BFFEB79627}" type="pres">
      <dgm:prSet presAssocID="{4107B62E-38F3-446D-9AB4-434FC225FAAB}" presName="accentRepeatNode" presStyleLbl="solidFgAcc1" presStyleIdx="0" presStyleCnt="4" custScaleX="117499" custScaleY="1186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EE9B467-128B-4C0C-83F0-10D41C7A8C63}" type="pres">
      <dgm:prSet presAssocID="{0C9C9093-E696-41D7-B6EE-7BA7B682C2D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F6FC4-3A48-458E-AF4F-CE828279A29D}" type="pres">
      <dgm:prSet presAssocID="{0C9C9093-E696-41D7-B6EE-7BA7B682C2D9}" presName="accent_2" presStyleCnt="0"/>
      <dgm:spPr/>
      <dgm:t>
        <a:bodyPr/>
        <a:lstStyle/>
        <a:p>
          <a:endParaRPr lang="ru-RU"/>
        </a:p>
      </dgm:t>
    </dgm:pt>
    <dgm:pt modelId="{DF586A68-EE5B-4AE8-A536-10AB6EA55C63}" type="pres">
      <dgm:prSet presAssocID="{0C9C9093-E696-41D7-B6EE-7BA7B682C2D9}" presName="accentRepeatNode" presStyleLbl="solidFgAcc1" presStyleIdx="1" presStyleCnt="4" custScaleX="110438" custScaleY="1080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36E42B-571E-4A81-848A-9099573A2311}" type="pres">
      <dgm:prSet presAssocID="{F7BDC06F-FDD4-4FD4-99CF-5CCF38C53E36}" presName="text_3" presStyleLbl="node1" presStyleIdx="2" presStyleCnt="4" custScaleY="132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B4211-41C8-4DD5-96E1-EB302220137A}" type="pres">
      <dgm:prSet presAssocID="{F7BDC06F-FDD4-4FD4-99CF-5CCF38C53E36}" presName="accent_3" presStyleCnt="0"/>
      <dgm:spPr/>
      <dgm:t>
        <a:bodyPr/>
        <a:lstStyle/>
        <a:p>
          <a:endParaRPr lang="ru-RU"/>
        </a:p>
      </dgm:t>
    </dgm:pt>
    <dgm:pt modelId="{9296F89D-DE0F-47CF-956A-2B6D032491E5}" type="pres">
      <dgm:prSet presAssocID="{F7BDC06F-FDD4-4FD4-99CF-5CCF38C53E36}" presName="accentRepeatNode" presStyleLbl="solidFgAcc1" presStyleIdx="2" presStyleCnt="4" custScaleX="113892" custScaleY="11389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A7E20C-1304-4F81-BEE9-C3CB6D4DDB23}" type="pres">
      <dgm:prSet presAssocID="{9AE81044-8279-47A9-B204-1C6532FBAA45}" presName="text_4" presStyleLbl="node1" presStyleIdx="3" presStyleCnt="4" custScaleX="99850" custScaleY="108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A8424-D093-4DBA-AE45-278E60179BB4}" type="pres">
      <dgm:prSet presAssocID="{9AE81044-8279-47A9-B204-1C6532FBAA45}" presName="accent_4" presStyleCnt="0"/>
      <dgm:spPr/>
      <dgm:t>
        <a:bodyPr/>
        <a:lstStyle/>
        <a:p>
          <a:endParaRPr lang="ru-RU"/>
        </a:p>
      </dgm:t>
    </dgm:pt>
    <dgm:pt modelId="{CA33858A-3986-4ECB-998A-ACDFEB64DFF8}" type="pres">
      <dgm:prSet presAssocID="{9AE81044-8279-47A9-B204-1C6532FBAA45}" presName="accentRepeatNode" presStyleLbl="solidFgAcc1" presStyleIdx="3" presStyleCnt="4" custScaleX="108298" custScaleY="10829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D2A8EB0-35CE-4CE7-B6C6-33D3D840A626}" srcId="{ED3DD09A-1740-4885-BAB3-A4643C9661A9}" destId="{0C9C9093-E696-41D7-B6EE-7BA7B682C2D9}" srcOrd="1" destOrd="0" parTransId="{820BF218-99CF-4F59-9F70-6C7264BF5EBB}" sibTransId="{99EE8711-8A79-4976-B3E3-0D2B1F27ED1D}"/>
    <dgm:cxn modelId="{2BF84282-DC08-4EF2-95F8-3044613F277E}" type="presOf" srcId="{9C04A15D-B90D-453D-906E-5AAEF7DDC0DF}" destId="{5DE7207E-12A5-49D9-A843-B454C7965543}" srcOrd="0" destOrd="0" presId="urn:microsoft.com/office/officeart/2008/layout/VerticalCurvedList"/>
    <dgm:cxn modelId="{C1CB3ACE-7423-4A0E-AF73-3CC4EE5A1B33}" srcId="{ED3DD09A-1740-4885-BAB3-A4643C9661A9}" destId="{4107B62E-38F3-446D-9AB4-434FC225FAAB}" srcOrd="0" destOrd="0" parTransId="{025ABF28-226C-4D32-8F75-C7A015C58CFD}" sibTransId="{9C04A15D-B90D-453D-906E-5AAEF7DDC0DF}"/>
    <dgm:cxn modelId="{A5B365CF-FEC2-473F-80C2-6073DCB0C2DB}" type="presOf" srcId="{9AE81044-8279-47A9-B204-1C6532FBAA45}" destId="{29A7E20C-1304-4F81-BEE9-C3CB6D4DDB23}" srcOrd="0" destOrd="0" presId="urn:microsoft.com/office/officeart/2008/layout/VerticalCurvedList"/>
    <dgm:cxn modelId="{5D4357E2-85EC-41ED-ADCC-F6824E0A1BCC}" type="presOf" srcId="{0C9C9093-E696-41D7-B6EE-7BA7B682C2D9}" destId="{7EE9B467-128B-4C0C-83F0-10D41C7A8C63}" srcOrd="0" destOrd="0" presId="urn:microsoft.com/office/officeart/2008/layout/VerticalCurvedList"/>
    <dgm:cxn modelId="{C7871E38-1FC4-44E4-AD8A-8240656B668D}" type="presOf" srcId="{F7BDC06F-FDD4-4FD4-99CF-5CCF38C53E36}" destId="{FC36E42B-571E-4A81-848A-9099573A2311}" srcOrd="0" destOrd="0" presId="urn:microsoft.com/office/officeart/2008/layout/VerticalCurvedList"/>
    <dgm:cxn modelId="{60F7E2D7-05F8-47D6-B92B-6B0BD630C805}" type="presOf" srcId="{ED3DD09A-1740-4885-BAB3-A4643C9661A9}" destId="{82C8B8A0-DD2A-4E7F-961E-4BA57AD2AA8D}" srcOrd="0" destOrd="0" presId="urn:microsoft.com/office/officeart/2008/layout/VerticalCurvedList"/>
    <dgm:cxn modelId="{DD4E304E-2F6F-4C82-89B2-DCB8CC8D6CB0}" srcId="{ED3DD09A-1740-4885-BAB3-A4643C9661A9}" destId="{9AE81044-8279-47A9-B204-1C6532FBAA45}" srcOrd="3" destOrd="0" parTransId="{486FAA12-D2EB-4014-8CB8-B79D3C31F053}" sibTransId="{C9D4F17A-0B0B-4E7C-BB70-B18728FC951B}"/>
    <dgm:cxn modelId="{74E3499E-F0A3-4A2B-8AEB-A8DD5C60170B}" srcId="{ED3DD09A-1740-4885-BAB3-A4643C9661A9}" destId="{F7BDC06F-FDD4-4FD4-99CF-5CCF38C53E36}" srcOrd="2" destOrd="0" parTransId="{66DC3D78-5D51-4AC1-BE6E-563146CE9ED9}" sibTransId="{56668FE3-B396-41F6-828C-2E5D9DDD415E}"/>
    <dgm:cxn modelId="{2702B2B7-F5F7-4C35-B40F-E04205F9DBE2}" type="presOf" srcId="{4107B62E-38F3-446D-9AB4-434FC225FAAB}" destId="{7A7AEE45-1925-48E0-968F-6826F7372597}" srcOrd="0" destOrd="0" presId="urn:microsoft.com/office/officeart/2008/layout/VerticalCurvedList"/>
    <dgm:cxn modelId="{B5AAFA1D-34FB-4C2F-8359-3C4BD884654E}" type="presParOf" srcId="{82C8B8A0-DD2A-4E7F-961E-4BA57AD2AA8D}" destId="{6F1B43FC-489E-490B-8FE5-B8304D82D4A3}" srcOrd="0" destOrd="0" presId="urn:microsoft.com/office/officeart/2008/layout/VerticalCurvedList"/>
    <dgm:cxn modelId="{1DECCACA-75A3-411A-A64C-98E6ECA465A6}" type="presParOf" srcId="{6F1B43FC-489E-490B-8FE5-B8304D82D4A3}" destId="{0F8D88F4-5309-4F56-B88B-30A2E94FDB3C}" srcOrd="0" destOrd="0" presId="urn:microsoft.com/office/officeart/2008/layout/VerticalCurvedList"/>
    <dgm:cxn modelId="{7EB5075B-B6FD-4593-B32C-22B24AD70219}" type="presParOf" srcId="{0F8D88F4-5309-4F56-B88B-30A2E94FDB3C}" destId="{FCA85C5A-213C-4B0D-BF88-8A92E9B27998}" srcOrd="0" destOrd="0" presId="urn:microsoft.com/office/officeart/2008/layout/VerticalCurvedList"/>
    <dgm:cxn modelId="{C2772866-9C25-48E7-A5DD-E23B79BBB90D}" type="presParOf" srcId="{0F8D88F4-5309-4F56-B88B-30A2E94FDB3C}" destId="{5DE7207E-12A5-49D9-A843-B454C7965543}" srcOrd="1" destOrd="0" presId="urn:microsoft.com/office/officeart/2008/layout/VerticalCurvedList"/>
    <dgm:cxn modelId="{2989B435-A22B-4DA9-BC0A-0C8B3E01C5C6}" type="presParOf" srcId="{0F8D88F4-5309-4F56-B88B-30A2E94FDB3C}" destId="{18B89D5A-67CB-4C82-9F79-382742FDBD31}" srcOrd="2" destOrd="0" presId="urn:microsoft.com/office/officeart/2008/layout/VerticalCurvedList"/>
    <dgm:cxn modelId="{9DFF0645-96FA-4E43-B949-BEDCD280EDAF}" type="presParOf" srcId="{0F8D88F4-5309-4F56-B88B-30A2E94FDB3C}" destId="{198EFAE9-917D-4FBC-A4D3-7FDDD94EF9EA}" srcOrd="3" destOrd="0" presId="urn:microsoft.com/office/officeart/2008/layout/VerticalCurvedList"/>
    <dgm:cxn modelId="{3DA74F12-DA3D-4F15-8924-FF6200F93C39}" type="presParOf" srcId="{6F1B43FC-489E-490B-8FE5-B8304D82D4A3}" destId="{7A7AEE45-1925-48E0-968F-6826F7372597}" srcOrd="1" destOrd="0" presId="urn:microsoft.com/office/officeart/2008/layout/VerticalCurvedList"/>
    <dgm:cxn modelId="{892C92F6-3785-4B2B-99E0-BA9A34A9E02D}" type="presParOf" srcId="{6F1B43FC-489E-490B-8FE5-B8304D82D4A3}" destId="{5F1C5AAD-3771-494D-B0FA-D3587F382ACA}" srcOrd="2" destOrd="0" presId="urn:microsoft.com/office/officeart/2008/layout/VerticalCurvedList"/>
    <dgm:cxn modelId="{4FE2F97A-7512-4593-81A3-DB41D050EC28}" type="presParOf" srcId="{5F1C5AAD-3771-494D-B0FA-D3587F382ACA}" destId="{06936E46-DC00-40BA-A649-06BFFEB79627}" srcOrd="0" destOrd="0" presId="urn:microsoft.com/office/officeart/2008/layout/VerticalCurvedList"/>
    <dgm:cxn modelId="{69BFA722-219F-4641-A4D9-9CC4FA52389B}" type="presParOf" srcId="{6F1B43FC-489E-490B-8FE5-B8304D82D4A3}" destId="{7EE9B467-128B-4C0C-83F0-10D41C7A8C63}" srcOrd="3" destOrd="0" presId="urn:microsoft.com/office/officeart/2008/layout/VerticalCurvedList"/>
    <dgm:cxn modelId="{7926A166-70B5-491D-A31D-C72656AEE075}" type="presParOf" srcId="{6F1B43FC-489E-490B-8FE5-B8304D82D4A3}" destId="{FAEF6FC4-3A48-458E-AF4F-CE828279A29D}" srcOrd="4" destOrd="0" presId="urn:microsoft.com/office/officeart/2008/layout/VerticalCurvedList"/>
    <dgm:cxn modelId="{81DE75A7-EDB8-4E6F-8377-BD5FAB308C15}" type="presParOf" srcId="{FAEF6FC4-3A48-458E-AF4F-CE828279A29D}" destId="{DF586A68-EE5B-4AE8-A536-10AB6EA55C63}" srcOrd="0" destOrd="0" presId="urn:microsoft.com/office/officeart/2008/layout/VerticalCurvedList"/>
    <dgm:cxn modelId="{2C0F6C04-04F5-4742-97F4-6218DA7C2348}" type="presParOf" srcId="{6F1B43FC-489E-490B-8FE5-B8304D82D4A3}" destId="{FC36E42B-571E-4A81-848A-9099573A2311}" srcOrd="5" destOrd="0" presId="urn:microsoft.com/office/officeart/2008/layout/VerticalCurvedList"/>
    <dgm:cxn modelId="{8EF324CB-D56A-4D7A-A98A-229E735DF561}" type="presParOf" srcId="{6F1B43FC-489E-490B-8FE5-B8304D82D4A3}" destId="{599B4211-41C8-4DD5-96E1-EB302220137A}" srcOrd="6" destOrd="0" presId="urn:microsoft.com/office/officeart/2008/layout/VerticalCurvedList"/>
    <dgm:cxn modelId="{E44A033D-C34D-45BE-899C-9A8776D09576}" type="presParOf" srcId="{599B4211-41C8-4DD5-96E1-EB302220137A}" destId="{9296F89D-DE0F-47CF-956A-2B6D032491E5}" srcOrd="0" destOrd="0" presId="urn:microsoft.com/office/officeart/2008/layout/VerticalCurvedList"/>
    <dgm:cxn modelId="{8C515321-BB15-4DA3-9120-0078DF909640}" type="presParOf" srcId="{6F1B43FC-489E-490B-8FE5-B8304D82D4A3}" destId="{29A7E20C-1304-4F81-BEE9-C3CB6D4DDB23}" srcOrd="7" destOrd="0" presId="urn:microsoft.com/office/officeart/2008/layout/VerticalCurvedList"/>
    <dgm:cxn modelId="{524B0173-3699-4C56-AECD-6B3D2E08DC04}" type="presParOf" srcId="{6F1B43FC-489E-490B-8FE5-B8304D82D4A3}" destId="{568A8424-D093-4DBA-AE45-278E60179BB4}" srcOrd="8" destOrd="0" presId="urn:microsoft.com/office/officeart/2008/layout/VerticalCurvedList"/>
    <dgm:cxn modelId="{DB71035A-704D-4830-9752-F95831001BDF}" type="presParOf" srcId="{568A8424-D093-4DBA-AE45-278E60179BB4}" destId="{CA33858A-3986-4ECB-998A-ACDFEB64DF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28C128-F5F4-4EB3-993E-8F2EA1DAB8EB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1C9C07-8EF1-4ECE-9326-65F6F142534F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выдачу в установленном порядке градостроительных планов земельных участков для проектирования объектов на территории городского округа; ГПЗУ 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A7443016-42DA-44E1-9E4E-29892E33A184}" type="parTrans" cxnId="{EA4320E7-6DE9-4D31-88CC-024D16755E1F}">
      <dgm:prSet/>
      <dgm:spPr/>
      <dgm:t>
        <a:bodyPr/>
        <a:lstStyle/>
        <a:p>
          <a:endParaRPr lang="ru-RU"/>
        </a:p>
      </dgm:t>
    </dgm:pt>
    <dgm:pt modelId="{362ACD6C-7636-4E41-9913-85724D81E965}" type="sibTrans" cxnId="{EA4320E7-6DE9-4D31-88CC-024D16755E1F}">
      <dgm:prSet/>
      <dgm:spPr/>
      <dgm:t>
        <a:bodyPr/>
        <a:lstStyle/>
        <a:p>
          <a:endParaRPr lang="ru-RU"/>
        </a:p>
      </dgm:t>
    </dgm:pt>
    <dgm:pt modelId="{9C55026C-B2D9-419A-B9A8-AB009FEA48DF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регистрацию, выдачу разрешений на строительство, реконструкцию объектов капитального строительства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A9E6C473-469C-4C28-AFDA-E5AC58256EE4}" type="parTrans" cxnId="{47FEB3C0-45C3-4E60-B82B-75396B2179B8}">
      <dgm:prSet/>
      <dgm:spPr/>
      <dgm:t>
        <a:bodyPr/>
        <a:lstStyle/>
        <a:p>
          <a:endParaRPr lang="ru-RU"/>
        </a:p>
      </dgm:t>
    </dgm:pt>
    <dgm:pt modelId="{6EFF8B75-DDCE-4D11-B460-06C239B1000A}" type="sibTrans" cxnId="{47FEB3C0-45C3-4E60-B82B-75396B2179B8}">
      <dgm:prSet/>
      <dgm:spPr/>
      <dgm:t>
        <a:bodyPr/>
        <a:lstStyle/>
        <a:p>
          <a:endParaRPr lang="ru-RU"/>
        </a:p>
      </dgm:t>
    </dgm:pt>
    <dgm:pt modelId="{FBC7579C-E64A-475D-95CB-25A8CECFD230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Предоставление разрешений на условно разрешенный вид использования земельного участка или объекта капитального строительства.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67CD39A3-EE48-4CF5-AADA-FCA585A4BBEA}" type="parTrans" cxnId="{E40DD0D3-E395-493F-99F5-5160CD9B46C9}">
      <dgm:prSet/>
      <dgm:spPr/>
      <dgm:t>
        <a:bodyPr/>
        <a:lstStyle/>
        <a:p>
          <a:endParaRPr lang="ru-RU"/>
        </a:p>
      </dgm:t>
    </dgm:pt>
    <dgm:pt modelId="{A80597F2-2D18-4A01-BB4C-01D7C333AE54}" type="sibTrans" cxnId="{E40DD0D3-E395-493F-99F5-5160CD9B46C9}">
      <dgm:prSet/>
      <dgm:spPr/>
      <dgm:t>
        <a:bodyPr/>
        <a:lstStyle/>
        <a:p>
          <a:endParaRPr lang="ru-RU"/>
        </a:p>
      </dgm:t>
    </dgm:pt>
    <dgm:pt modelId="{5312F521-B4AE-4C7B-A489-85160744E2F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регистрацию, выдача разрешений на ввод объектов в эксплуатацию при осуществлении строительства, реконструкции объектов капитального строительства, расположенных на территории городского округа Первоуральск.   о выдаче разрешения на ввод объекта в эксплуатацию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23B48BC8-2B5B-47E2-8A0A-AA14226534FF}" type="sibTrans" cxnId="{6DAE9BD3-9A53-4879-AA8E-BAF0418598DC}">
      <dgm:prSet/>
      <dgm:spPr/>
      <dgm:t>
        <a:bodyPr/>
        <a:lstStyle/>
        <a:p>
          <a:endParaRPr lang="ru-RU"/>
        </a:p>
      </dgm:t>
    </dgm:pt>
    <dgm:pt modelId="{24679B9C-ABCB-44CE-9C13-992B334D5858}" type="parTrans" cxnId="{6DAE9BD3-9A53-4879-AA8E-BAF0418598DC}">
      <dgm:prSet/>
      <dgm:spPr/>
      <dgm:t>
        <a:bodyPr/>
        <a:lstStyle/>
        <a:p>
          <a:endParaRPr lang="ru-RU"/>
        </a:p>
      </dgm:t>
    </dgm:pt>
    <dgm:pt modelId="{1CD04A0F-C8A1-4563-8426-9CEE9BF13158}" type="pres">
      <dgm:prSet presAssocID="{9028C128-F5F4-4EB3-993E-8F2EA1DAB8EB}" presName="linear" presStyleCnt="0">
        <dgm:presLayoutVars>
          <dgm:dir/>
          <dgm:animLvl val="lvl"/>
          <dgm:resizeHandles val="exact"/>
        </dgm:presLayoutVars>
      </dgm:prSet>
      <dgm:spPr/>
    </dgm:pt>
    <dgm:pt modelId="{C101E561-9A42-4A01-9CFE-6BE9F001CE3E}" type="pres">
      <dgm:prSet presAssocID="{361C9C07-8EF1-4ECE-9326-65F6F142534F}" presName="parentLin" presStyleCnt="0"/>
      <dgm:spPr/>
    </dgm:pt>
    <dgm:pt modelId="{1F98B9D2-2996-4FCE-836B-62369351DF52}" type="pres">
      <dgm:prSet presAssocID="{361C9C07-8EF1-4ECE-9326-65F6F142534F}" presName="parentLeftMargin" presStyleLbl="node1" presStyleIdx="0" presStyleCnt="4"/>
      <dgm:spPr/>
    </dgm:pt>
    <dgm:pt modelId="{50AB5606-31AD-48FD-BD6C-5BFE65B1CBE0}" type="pres">
      <dgm:prSet presAssocID="{361C9C07-8EF1-4ECE-9326-65F6F142534F}" presName="parentText" presStyleLbl="node1" presStyleIdx="0" presStyleCnt="4" custScaleX="142857" custScaleY="3409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76380-15E7-42BE-AFAD-FF48DBD1652F}" type="pres">
      <dgm:prSet presAssocID="{361C9C07-8EF1-4ECE-9326-65F6F142534F}" presName="negativeSpace" presStyleCnt="0"/>
      <dgm:spPr/>
    </dgm:pt>
    <dgm:pt modelId="{0D73A949-812A-4EF1-96D8-C2BB7B575DE7}" type="pres">
      <dgm:prSet presAssocID="{361C9C07-8EF1-4ECE-9326-65F6F142534F}" presName="childText" presStyleLbl="conFgAcc1" presStyleIdx="0" presStyleCnt="4">
        <dgm:presLayoutVars>
          <dgm:bulletEnabled val="1"/>
        </dgm:presLayoutVars>
      </dgm:prSet>
      <dgm:spPr/>
    </dgm:pt>
    <dgm:pt modelId="{F3B83DC2-88D2-4AEC-A4EA-129D24B12701}" type="pres">
      <dgm:prSet presAssocID="{362ACD6C-7636-4E41-9913-85724D81E965}" presName="spaceBetweenRectangles" presStyleCnt="0"/>
      <dgm:spPr/>
    </dgm:pt>
    <dgm:pt modelId="{711F61AF-88BE-48AB-BF49-CEF8FEFD9AFF}" type="pres">
      <dgm:prSet presAssocID="{9C55026C-B2D9-419A-B9A8-AB009FEA48DF}" presName="parentLin" presStyleCnt="0"/>
      <dgm:spPr/>
    </dgm:pt>
    <dgm:pt modelId="{B4758E20-F43F-4B5A-8163-92D3D6099A2A}" type="pres">
      <dgm:prSet presAssocID="{9C55026C-B2D9-419A-B9A8-AB009FEA48DF}" presName="parentLeftMargin" presStyleLbl="node1" presStyleIdx="0" presStyleCnt="4"/>
      <dgm:spPr/>
    </dgm:pt>
    <dgm:pt modelId="{129E9ABD-7986-4975-9213-FE7DB27B4B4A}" type="pres">
      <dgm:prSet presAssocID="{9C55026C-B2D9-419A-B9A8-AB009FEA48DF}" presName="parentText" presStyleLbl="node1" presStyleIdx="1" presStyleCnt="4" custScaleX="142857" custScaleY="3087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0E0D9-4E2F-4EDE-878C-070CE2416B62}" type="pres">
      <dgm:prSet presAssocID="{9C55026C-B2D9-419A-B9A8-AB009FEA48DF}" presName="negativeSpace" presStyleCnt="0"/>
      <dgm:spPr/>
    </dgm:pt>
    <dgm:pt modelId="{0E0DC9C9-8D54-4B38-9118-9E827E82CBC3}" type="pres">
      <dgm:prSet presAssocID="{9C55026C-B2D9-419A-B9A8-AB009FEA48DF}" presName="childText" presStyleLbl="conFgAcc1" presStyleIdx="1" presStyleCnt="4">
        <dgm:presLayoutVars>
          <dgm:bulletEnabled val="1"/>
        </dgm:presLayoutVars>
      </dgm:prSet>
      <dgm:spPr/>
    </dgm:pt>
    <dgm:pt modelId="{FA02BAFA-3BC3-475F-B489-5B952A7D31CC}" type="pres">
      <dgm:prSet presAssocID="{6EFF8B75-DDCE-4D11-B460-06C239B1000A}" presName="spaceBetweenRectangles" presStyleCnt="0"/>
      <dgm:spPr/>
    </dgm:pt>
    <dgm:pt modelId="{9F676E6D-54CA-44D1-880B-3643487E2D81}" type="pres">
      <dgm:prSet presAssocID="{5312F521-B4AE-4C7B-A489-85160744E2F4}" presName="parentLin" presStyleCnt="0"/>
      <dgm:spPr/>
    </dgm:pt>
    <dgm:pt modelId="{7806EC43-AC63-469E-AA74-CF0B3EB0DCAD}" type="pres">
      <dgm:prSet presAssocID="{5312F521-B4AE-4C7B-A489-85160744E2F4}" presName="parentLeftMargin" presStyleLbl="node1" presStyleIdx="1" presStyleCnt="4"/>
      <dgm:spPr/>
    </dgm:pt>
    <dgm:pt modelId="{EB2DEB89-3FCD-436E-B280-2FA3C136A9CF}" type="pres">
      <dgm:prSet presAssocID="{5312F521-B4AE-4C7B-A489-85160744E2F4}" presName="parentText" presStyleLbl="node1" presStyleIdx="2" presStyleCnt="4" custScaleX="142857" custScaleY="481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88730-D1A3-49C2-BB39-54EA0DDAB6C2}" type="pres">
      <dgm:prSet presAssocID="{5312F521-B4AE-4C7B-A489-85160744E2F4}" presName="negativeSpace" presStyleCnt="0"/>
      <dgm:spPr/>
    </dgm:pt>
    <dgm:pt modelId="{787A8EA0-3B10-47D4-97F4-53A6F4D31950}" type="pres">
      <dgm:prSet presAssocID="{5312F521-B4AE-4C7B-A489-85160744E2F4}" presName="childText" presStyleLbl="conFgAcc1" presStyleIdx="2" presStyleCnt="4">
        <dgm:presLayoutVars>
          <dgm:bulletEnabled val="1"/>
        </dgm:presLayoutVars>
      </dgm:prSet>
      <dgm:spPr/>
    </dgm:pt>
    <dgm:pt modelId="{ADD4A519-C770-4318-A357-2D2F8D11A186}" type="pres">
      <dgm:prSet presAssocID="{23B48BC8-2B5B-47E2-8A0A-AA14226534FF}" presName="spaceBetweenRectangles" presStyleCnt="0"/>
      <dgm:spPr/>
    </dgm:pt>
    <dgm:pt modelId="{01D106DB-9B52-4132-9879-054746A40E61}" type="pres">
      <dgm:prSet presAssocID="{FBC7579C-E64A-475D-95CB-25A8CECFD230}" presName="parentLin" presStyleCnt="0"/>
      <dgm:spPr/>
    </dgm:pt>
    <dgm:pt modelId="{39907818-6632-49F1-9090-48602A715870}" type="pres">
      <dgm:prSet presAssocID="{FBC7579C-E64A-475D-95CB-25A8CECFD230}" presName="parentLeftMargin" presStyleLbl="node1" presStyleIdx="2" presStyleCnt="4"/>
      <dgm:spPr/>
    </dgm:pt>
    <dgm:pt modelId="{DC1DEDA7-3859-4BC4-83D6-10CDCD62EBE5}" type="pres">
      <dgm:prSet presAssocID="{FBC7579C-E64A-475D-95CB-25A8CECFD230}" presName="parentText" presStyleLbl="node1" presStyleIdx="3" presStyleCnt="4" custScaleX="135955" custScaleY="2915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08D04-880C-417D-B097-61871705C455}" type="pres">
      <dgm:prSet presAssocID="{FBC7579C-E64A-475D-95CB-25A8CECFD230}" presName="negativeSpace" presStyleCnt="0"/>
      <dgm:spPr/>
    </dgm:pt>
    <dgm:pt modelId="{4F16472D-A808-4022-97E8-4A157083043A}" type="pres">
      <dgm:prSet presAssocID="{FBC7579C-E64A-475D-95CB-25A8CECFD23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E5F10EE-B198-464A-A4DB-D171CEB61B7C}" type="presOf" srcId="{9C55026C-B2D9-419A-B9A8-AB009FEA48DF}" destId="{B4758E20-F43F-4B5A-8163-92D3D6099A2A}" srcOrd="0" destOrd="0" presId="urn:microsoft.com/office/officeart/2005/8/layout/list1"/>
    <dgm:cxn modelId="{E9643B78-60F2-491E-861F-67D516E43934}" type="presOf" srcId="{FBC7579C-E64A-475D-95CB-25A8CECFD230}" destId="{39907818-6632-49F1-9090-48602A715870}" srcOrd="0" destOrd="0" presId="urn:microsoft.com/office/officeart/2005/8/layout/list1"/>
    <dgm:cxn modelId="{F1295880-C163-417A-B82D-C540F061A4D7}" type="presOf" srcId="{5312F521-B4AE-4C7B-A489-85160744E2F4}" destId="{7806EC43-AC63-469E-AA74-CF0B3EB0DCAD}" srcOrd="0" destOrd="0" presId="urn:microsoft.com/office/officeart/2005/8/layout/list1"/>
    <dgm:cxn modelId="{6DAE9BD3-9A53-4879-AA8E-BAF0418598DC}" srcId="{9028C128-F5F4-4EB3-993E-8F2EA1DAB8EB}" destId="{5312F521-B4AE-4C7B-A489-85160744E2F4}" srcOrd="2" destOrd="0" parTransId="{24679B9C-ABCB-44CE-9C13-992B334D5858}" sibTransId="{23B48BC8-2B5B-47E2-8A0A-AA14226534FF}"/>
    <dgm:cxn modelId="{10CBB492-8812-4972-8EF0-FD8F1742D704}" type="presOf" srcId="{FBC7579C-E64A-475D-95CB-25A8CECFD230}" destId="{DC1DEDA7-3859-4BC4-83D6-10CDCD62EBE5}" srcOrd="1" destOrd="0" presId="urn:microsoft.com/office/officeart/2005/8/layout/list1"/>
    <dgm:cxn modelId="{78B0D00E-11C6-4647-9CA7-9B20AE28F009}" type="presOf" srcId="{361C9C07-8EF1-4ECE-9326-65F6F142534F}" destId="{50AB5606-31AD-48FD-BD6C-5BFE65B1CBE0}" srcOrd="1" destOrd="0" presId="urn:microsoft.com/office/officeart/2005/8/layout/list1"/>
    <dgm:cxn modelId="{E40DD0D3-E395-493F-99F5-5160CD9B46C9}" srcId="{9028C128-F5F4-4EB3-993E-8F2EA1DAB8EB}" destId="{FBC7579C-E64A-475D-95CB-25A8CECFD230}" srcOrd="3" destOrd="0" parTransId="{67CD39A3-EE48-4CF5-AADA-FCA585A4BBEA}" sibTransId="{A80597F2-2D18-4A01-BB4C-01D7C333AE54}"/>
    <dgm:cxn modelId="{6AF87834-004A-4B88-A9BF-3313141B53DD}" type="presOf" srcId="{5312F521-B4AE-4C7B-A489-85160744E2F4}" destId="{EB2DEB89-3FCD-436E-B280-2FA3C136A9CF}" srcOrd="1" destOrd="0" presId="urn:microsoft.com/office/officeart/2005/8/layout/list1"/>
    <dgm:cxn modelId="{C1856AA5-48D2-4717-AD3A-58F86F8543E7}" type="presOf" srcId="{9028C128-F5F4-4EB3-993E-8F2EA1DAB8EB}" destId="{1CD04A0F-C8A1-4563-8426-9CEE9BF13158}" srcOrd="0" destOrd="0" presId="urn:microsoft.com/office/officeart/2005/8/layout/list1"/>
    <dgm:cxn modelId="{EA4320E7-6DE9-4D31-88CC-024D16755E1F}" srcId="{9028C128-F5F4-4EB3-993E-8F2EA1DAB8EB}" destId="{361C9C07-8EF1-4ECE-9326-65F6F142534F}" srcOrd="0" destOrd="0" parTransId="{A7443016-42DA-44E1-9E4E-29892E33A184}" sibTransId="{362ACD6C-7636-4E41-9913-85724D81E965}"/>
    <dgm:cxn modelId="{9109821E-C6B9-4303-B253-F5044017080F}" type="presOf" srcId="{9C55026C-B2D9-419A-B9A8-AB009FEA48DF}" destId="{129E9ABD-7986-4975-9213-FE7DB27B4B4A}" srcOrd="1" destOrd="0" presId="urn:microsoft.com/office/officeart/2005/8/layout/list1"/>
    <dgm:cxn modelId="{47FEB3C0-45C3-4E60-B82B-75396B2179B8}" srcId="{9028C128-F5F4-4EB3-993E-8F2EA1DAB8EB}" destId="{9C55026C-B2D9-419A-B9A8-AB009FEA48DF}" srcOrd="1" destOrd="0" parTransId="{A9E6C473-469C-4C28-AFDA-E5AC58256EE4}" sibTransId="{6EFF8B75-DDCE-4D11-B460-06C239B1000A}"/>
    <dgm:cxn modelId="{807A4385-1D7A-4DF0-8B64-8F67EA1B559A}" type="presOf" srcId="{361C9C07-8EF1-4ECE-9326-65F6F142534F}" destId="{1F98B9D2-2996-4FCE-836B-62369351DF52}" srcOrd="0" destOrd="0" presId="urn:microsoft.com/office/officeart/2005/8/layout/list1"/>
    <dgm:cxn modelId="{3A1DBFE8-CE74-4EAD-B25A-AB7D7176970C}" type="presParOf" srcId="{1CD04A0F-C8A1-4563-8426-9CEE9BF13158}" destId="{C101E561-9A42-4A01-9CFE-6BE9F001CE3E}" srcOrd="0" destOrd="0" presId="urn:microsoft.com/office/officeart/2005/8/layout/list1"/>
    <dgm:cxn modelId="{85112A6F-52DC-4C00-9F86-B13A6E9A099F}" type="presParOf" srcId="{C101E561-9A42-4A01-9CFE-6BE9F001CE3E}" destId="{1F98B9D2-2996-4FCE-836B-62369351DF52}" srcOrd="0" destOrd="0" presId="urn:microsoft.com/office/officeart/2005/8/layout/list1"/>
    <dgm:cxn modelId="{C34867B8-A840-4B02-B1EB-F8648CD0A689}" type="presParOf" srcId="{C101E561-9A42-4A01-9CFE-6BE9F001CE3E}" destId="{50AB5606-31AD-48FD-BD6C-5BFE65B1CBE0}" srcOrd="1" destOrd="0" presId="urn:microsoft.com/office/officeart/2005/8/layout/list1"/>
    <dgm:cxn modelId="{8E20B817-0E9B-4962-86A6-A5295C5E3AD0}" type="presParOf" srcId="{1CD04A0F-C8A1-4563-8426-9CEE9BF13158}" destId="{12876380-15E7-42BE-AFAD-FF48DBD1652F}" srcOrd="1" destOrd="0" presId="urn:microsoft.com/office/officeart/2005/8/layout/list1"/>
    <dgm:cxn modelId="{A3ACEA07-7752-465C-A332-32AF57F9444D}" type="presParOf" srcId="{1CD04A0F-C8A1-4563-8426-9CEE9BF13158}" destId="{0D73A949-812A-4EF1-96D8-C2BB7B575DE7}" srcOrd="2" destOrd="0" presId="urn:microsoft.com/office/officeart/2005/8/layout/list1"/>
    <dgm:cxn modelId="{D354C780-267C-45A6-A28E-B13F8F11F855}" type="presParOf" srcId="{1CD04A0F-C8A1-4563-8426-9CEE9BF13158}" destId="{F3B83DC2-88D2-4AEC-A4EA-129D24B12701}" srcOrd="3" destOrd="0" presId="urn:microsoft.com/office/officeart/2005/8/layout/list1"/>
    <dgm:cxn modelId="{BC22CF8F-033B-4520-8419-1E13CB2474A3}" type="presParOf" srcId="{1CD04A0F-C8A1-4563-8426-9CEE9BF13158}" destId="{711F61AF-88BE-48AB-BF49-CEF8FEFD9AFF}" srcOrd="4" destOrd="0" presId="urn:microsoft.com/office/officeart/2005/8/layout/list1"/>
    <dgm:cxn modelId="{1D05DC11-0CAA-49E2-AB32-FC7A7EB2220A}" type="presParOf" srcId="{711F61AF-88BE-48AB-BF49-CEF8FEFD9AFF}" destId="{B4758E20-F43F-4B5A-8163-92D3D6099A2A}" srcOrd="0" destOrd="0" presId="urn:microsoft.com/office/officeart/2005/8/layout/list1"/>
    <dgm:cxn modelId="{B9774212-865D-4CE9-B2A0-1C9EAB2F8ECE}" type="presParOf" srcId="{711F61AF-88BE-48AB-BF49-CEF8FEFD9AFF}" destId="{129E9ABD-7986-4975-9213-FE7DB27B4B4A}" srcOrd="1" destOrd="0" presId="urn:microsoft.com/office/officeart/2005/8/layout/list1"/>
    <dgm:cxn modelId="{37E2C8D8-C78C-48F4-A9C7-BE6B1AFC3A3E}" type="presParOf" srcId="{1CD04A0F-C8A1-4563-8426-9CEE9BF13158}" destId="{3AD0E0D9-4E2F-4EDE-878C-070CE2416B62}" srcOrd="5" destOrd="0" presId="urn:microsoft.com/office/officeart/2005/8/layout/list1"/>
    <dgm:cxn modelId="{49FB0C66-AC9E-4090-ABC9-FCFF6C925702}" type="presParOf" srcId="{1CD04A0F-C8A1-4563-8426-9CEE9BF13158}" destId="{0E0DC9C9-8D54-4B38-9118-9E827E82CBC3}" srcOrd="6" destOrd="0" presId="urn:microsoft.com/office/officeart/2005/8/layout/list1"/>
    <dgm:cxn modelId="{980A6747-38BA-4650-B938-86D3090E6FD2}" type="presParOf" srcId="{1CD04A0F-C8A1-4563-8426-9CEE9BF13158}" destId="{FA02BAFA-3BC3-475F-B489-5B952A7D31CC}" srcOrd="7" destOrd="0" presId="urn:microsoft.com/office/officeart/2005/8/layout/list1"/>
    <dgm:cxn modelId="{4736608E-F305-4BA5-AD1D-B610013980BC}" type="presParOf" srcId="{1CD04A0F-C8A1-4563-8426-9CEE9BF13158}" destId="{9F676E6D-54CA-44D1-880B-3643487E2D81}" srcOrd="8" destOrd="0" presId="urn:microsoft.com/office/officeart/2005/8/layout/list1"/>
    <dgm:cxn modelId="{F00D39A6-DEF5-4D87-85E7-717810325B71}" type="presParOf" srcId="{9F676E6D-54CA-44D1-880B-3643487E2D81}" destId="{7806EC43-AC63-469E-AA74-CF0B3EB0DCAD}" srcOrd="0" destOrd="0" presId="urn:microsoft.com/office/officeart/2005/8/layout/list1"/>
    <dgm:cxn modelId="{F70B26BB-FBF8-4586-B6C8-2283AE7220B5}" type="presParOf" srcId="{9F676E6D-54CA-44D1-880B-3643487E2D81}" destId="{EB2DEB89-3FCD-436E-B280-2FA3C136A9CF}" srcOrd="1" destOrd="0" presId="urn:microsoft.com/office/officeart/2005/8/layout/list1"/>
    <dgm:cxn modelId="{6A1E681B-CDE3-4BAF-B8B5-9D31FBAF7B80}" type="presParOf" srcId="{1CD04A0F-C8A1-4563-8426-9CEE9BF13158}" destId="{23D88730-D1A3-49C2-BB39-54EA0DDAB6C2}" srcOrd="9" destOrd="0" presId="urn:microsoft.com/office/officeart/2005/8/layout/list1"/>
    <dgm:cxn modelId="{39B65C20-533E-49AE-8867-A1FC7E7DCFDC}" type="presParOf" srcId="{1CD04A0F-C8A1-4563-8426-9CEE9BF13158}" destId="{787A8EA0-3B10-47D4-97F4-53A6F4D31950}" srcOrd="10" destOrd="0" presId="urn:microsoft.com/office/officeart/2005/8/layout/list1"/>
    <dgm:cxn modelId="{976D016A-D1E5-4CD2-A86A-E898219234A4}" type="presParOf" srcId="{1CD04A0F-C8A1-4563-8426-9CEE9BF13158}" destId="{ADD4A519-C770-4318-A357-2D2F8D11A186}" srcOrd="11" destOrd="0" presId="urn:microsoft.com/office/officeart/2005/8/layout/list1"/>
    <dgm:cxn modelId="{FAB33734-AC40-43A1-BFDC-8E640A01E40B}" type="presParOf" srcId="{1CD04A0F-C8A1-4563-8426-9CEE9BF13158}" destId="{01D106DB-9B52-4132-9879-054746A40E61}" srcOrd="12" destOrd="0" presId="urn:microsoft.com/office/officeart/2005/8/layout/list1"/>
    <dgm:cxn modelId="{C30D719C-FB78-4622-9B73-BC888B3311A1}" type="presParOf" srcId="{01D106DB-9B52-4132-9879-054746A40E61}" destId="{39907818-6632-49F1-9090-48602A715870}" srcOrd="0" destOrd="0" presId="urn:microsoft.com/office/officeart/2005/8/layout/list1"/>
    <dgm:cxn modelId="{8C6C9B6F-8E0E-4DAB-B418-57345344EF83}" type="presParOf" srcId="{01D106DB-9B52-4132-9879-054746A40E61}" destId="{DC1DEDA7-3859-4BC4-83D6-10CDCD62EBE5}" srcOrd="1" destOrd="0" presId="urn:microsoft.com/office/officeart/2005/8/layout/list1"/>
    <dgm:cxn modelId="{F23682AB-6C3C-4990-8078-33E47B0AD6A2}" type="presParOf" srcId="{1CD04A0F-C8A1-4563-8426-9CEE9BF13158}" destId="{65408D04-880C-417D-B097-61871705C455}" srcOrd="13" destOrd="0" presId="urn:microsoft.com/office/officeart/2005/8/layout/list1"/>
    <dgm:cxn modelId="{621AA398-7CC0-445E-A4A7-96FD33030CCD}" type="presParOf" srcId="{1CD04A0F-C8A1-4563-8426-9CEE9BF13158}" destId="{4F16472D-A808-4022-97E8-4A157083043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8C128-F5F4-4EB3-993E-8F2EA1DAB8EB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1C9C07-8EF1-4ECE-9326-65F6F142534F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Присвоение, изменение, аннулирование адреса объекта недвижимости, присвоение наименований элементами улично-дорожной сети, элементам планировочной структуры, изменение, аннулирование таких наименований, размещение информации в федеральном адресном реестре.-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A7443016-42DA-44E1-9E4E-29892E33A184}" type="parTrans" cxnId="{EA4320E7-6DE9-4D31-88CC-024D16755E1F}">
      <dgm:prSet/>
      <dgm:spPr/>
      <dgm:t>
        <a:bodyPr/>
        <a:lstStyle/>
        <a:p>
          <a:endParaRPr lang="ru-RU"/>
        </a:p>
      </dgm:t>
    </dgm:pt>
    <dgm:pt modelId="{362ACD6C-7636-4E41-9913-85724D81E965}" type="sibTrans" cxnId="{EA4320E7-6DE9-4D31-88CC-024D16755E1F}">
      <dgm:prSet/>
      <dgm:spPr/>
      <dgm:t>
        <a:bodyPr/>
        <a:lstStyle/>
        <a:p>
          <a:endParaRPr lang="ru-RU"/>
        </a:p>
      </dgm:t>
    </dgm:pt>
    <dgm:pt modelId="{4B756062-28AA-47B5-B812-F3906B78D5A7}">
      <dgm:prSet phldrT="[Текст]" custT="1"/>
      <dgm:spPr/>
      <dgm:t>
        <a:bodyPr/>
        <a:lstStyle/>
        <a:p>
          <a:r>
            <a:rPr lang="ru-RU" sz="600" dirty="0" smtClean="0"/>
            <a:t> </a:t>
          </a:r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Рассмотрение ходатайства о переводе земель или земельных участков в состав земель из одной категории в другую в пределах своей компетенции. 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07493C39-A98E-4F6D-A10C-717AC5EED933}" type="parTrans" cxnId="{F2FACD5E-4A42-4CEB-B9A1-5E46A5C96F01}">
      <dgm:prSet/>
      <dgm:spPr/>
      <dgm:t>
        <a:bodyPr/>
        <a:lstStyle/>
        <a:p>
          <a:endParaRPr lang="ru-RU"/>
        </a:p>
      </dgm:t>
    </dgm:pt>
    <dgm:pt modelId="{C726356B-ECFB-49DA-8CAF-28BC18FEB8D7}" type="sibTrans" cxnId="{F2FACD5E-4A42-4CEB-B9A1-5E46A5C96F01}">
      <dgm:prSet/>
      <dgm:spPr/>
      <dgm:t>
        <a:bodyPr/>
        <a:lstStyle/>
        <a:p>
          <a:endParaRPr lang="ru-RU"/>
        </a:p>
      </dgm:t>
    </dgm:pt>
    <dgm:pt modelId="{5BE4EDAC-E768-4F7B-ABA2-997DDA5A2B8D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Предоставление разрешений на отклонение от предельных параметров разрешенного строительства, реконструкции объектов капитального строительства.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F7D8782A-BA4D-4E6B-856A-1A3EA78B7A0E}" type="parTrans" cxnId="{5E4E167D-6425-4104-A028-BC389317FCD3}">
      <dgm:prSet/>
      <dgm:spPr/>
      <dgm:t>
        <a:bodyPr/>
        <a:lstStyle/>
        <a:p>
          <a:endParaRPr lang="ru-RU"/>
        </a:p>
      </dgm:t>
    </dgm:pt>
    <dgm:pt modelId="{D20F7FCD-2ADD-4F84-B318-918636071899}" type="sibTrans" cxnId="{5E4E167D-6425-4104-A028-BC389317FCD3}">
      <dgm:prSet/>
      <dgm:spPr/>
      <dgm:t>
        <a:bodyPr/>
        <a:lstStyle/>
        <a:p>
          <a:endParaRPr lang="ru-RU"/>
        </a:p>
      </dgm:t>
    </dgm:pt>
    <dgm:pt modelId="{21B3F8F4-DBCB-4370-B1AD-B9926CFE3D71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Освидетельствование проведения основных работ по строительству объекта индивидуального  жилищного строительства на основании заявления лица, получившего материнский (семейный) капитал.</a:t>
          </a:r>
          <a:endParaRPr lang="ru-RU" sz="18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gm:t>
    </dgm:pt>
    <dgm:pt modelId="{7FDAF1F8-233C-4172-8F89-957A1FDCAA62}" type="parTrans" cxnId="{FD199403-0C44-4B0E-8661-6D6C51F8E9DE}">
      <dgm:prSet/>
      <dgm:spPr/>
      <dgm:t>
        <a:bodyPr/>
        <a:lstStyle/>
        <a:p>
          <a:endParaRPr lang="ru-RU"/>
        </a:p>
      </dgm:t>
    </dgm:pt>
    <dgm:pt modelId="{6EF084FF-929E-4716-B0FF-82F6232BE251}" type="sibTrans" cxnId="{FD199403-0C44-4B0E-8661-6D6C51F8E9DE}">
      <dgm:prSet/>
      <dgm:spPr/>
      <dgm:t>
        <a:bodyPr/>
        <a:lstStyle/>
        <a:p>
          <a:endParaRPr lang="ru-RU"/>
        </a:p>
      </dgm:t>
    </dgm:pt>
    <dgm:pt modelId="{1CD04A0F-C8A1-4563-8426-9CEE9BF13158}" type="pres">
      <dgm:prSet presAssocID="{9028C128-F5F4-4EB3-993E-8F2EA1DAB8EB}" presName="linear" presStyleCnt="0">
        <dgm:presLayoutVars>
          <dgm:dir/>
          <dgm:animLvl val="lvl"/>
          <dgm:resizeHandles val="exact"/>
        </dgm:presLayoutVars>
      </dgm:prSet>
      <dgm:spPr/>
    </dgm:pt>
    <dgm:pt modelId="{DA86CA1D-D595-4207-85CB-DC001629C4AE}" type="pres">
      <dgm:prSet presAssocID="{5BE4EDAC-E768-4F7B-ABA2-997DDA5A2B8D}" presName="parentLin" presStyleCnt="0"/>
      <dgm:spPr/>
    </dgm:pt>
    <dgm:pt modelId="{64CBB61F-344F-4966-8F2C-D634A85FDAC0}" type="pres">
      <dgm:prSet presAssocID="{5BE4EDAC-E768-4F7B-ABA2-997DDA5A2B8D}" presName="parentLeftMargin" presStyleLbl="node1" presStyleIdx="0" presStyleCnt="4"/>
      <dgm:spPr/>
    </dgm:pt>
    <dgm:pt modelId="{0908F20A-3141-4C6D-89BA-FECD6F10EF71}" type="pres">
      <dgm:prSet presAssocID="{5BE4EDAC-E768-4F7B-ABA2-997DDA5A2B8D}" presName="parentText" presStyleLbl="node1" presStyleIdx="0" presStyleCnt="4" custScaleX="142857" custScaleY="2612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64AAD-6F5F-44DA-B03C-1EA84DA6041F}" type="pres">
      <dgm:prSet presAssocID="{5BE4EDAC-E768-4F7B-ABA2-997DDA5A2B8D}" presName="negativeSpace" presStyleCnt="0"/>
      <dgm:spPr/>
    </dgm:pt>
    <dgm:pt modelId="{3CEC17EA-21DA-48EE-A7D4-76D220BF395E}" type="pres">
      <dgm:prSet presAssocID="{5BE4EDAC-E768-4F7B-ABA2-997DDA5A2B8D}" presName="childText" presStyleLbl="conFgAcc1" presStyleIdx="0" presStyleCnt="4">
        <dgm:presLayoutVars>
          <dgm:bulletEnabled val="1"/>
        </dgm:presLayoutVars>
      </dgm:prSet>
      <dgm:spPr/>
    </dgm:pt>
    <dgm:pt modelId="{7390C832-2C2B-45E5-8C7D-0489F3DC19E7}" type="pres">
      <dgm:prSet presAssocID="{D20F7FCD-2ADD-4F84-B318-918636071899}" presName="spaceBetweenRectangles" presStyleCnt="0"/>
      <dgm:spPr/>
    </dgm:pt>
    <dgm:pt modelId="{C101E561-9A42-4A01-9CFE-6BE9F001CE3E}" type="pres">
      <dgm:prSet presAssocID="{361C9C07-8EF1-4ECE-9326-65F6F142534F}" presName="parentLin" presStyleCnt="0"/>
      <dgm:spPr/>
    </dgm:pt>
    <dgm:pt modelId="{1F98B9D2-2996-4FCE-836B-62369351DF52}" type="pres">
      <dgm:prSet presAssocID="{361C9C07-8EF1-4ECE-9326-65F6F142534F}" presName="parentLeftMargin" presStyleLbl="node1" presStyleIdx="0" presStyleCnt="4"/>
      <dgm:spPr/>
    </dgm:pt>
    <dgm:pt modelId="{50AB5606-31AD-48FD-BD6C-5BFE65B1CBE0}" type="pres">
      <dgm:prSet presAssocID="{361C9C07-8EF1-4ECE-9326-65F6F142534F}" presName="parentText" presStyleLbl="node1" presStyleIdx="1" presStyleCnt="4" custScaleX="142857" custScaleY="3988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76380-15E7-42BE-AFAD-FF48DBD1652F}" type="pres">
      <dgm:prSet presAssocID="{361C9C07-8EF1-4ECE-9326-65F6F142534F}" presName="negativeSpace" presStyleCnt="0"/>
      <dgm:spPr/>
    </dgm:pt>
    <dgm:pt modelId="{0D73A949-812A-4EF1-96D8-C2BB7B575DE7}" type="pres">
      <dgm:prSet presAssocID="{361C9C07-8EF1-4ECE-9326-65F6F142534F}" presName="childText" presStyleLbl="conFgAcc1" presStyleIdx="1" presStyleCnt="4">
        <dgm:presLayoutVars>
          <dgm:bulletEnabled val="1"/>
        </dgm:presLayoutVars>
      </dgm:prSet>
      <dgm:spPr/>
    </dgm:pt>
    <dgm:pt modelId="{F3B83DC2-88D2-4AEC-A4EA-129D24B12701}" type="pres">
      <dgm:prSet presAssocID="{362ACD6C-7636-4E41-9913-85724D81E965}" presName="spaceBetweenRectangles" presStyleCnt="0"/>
      <dgm:spPr/>
    </dgm:pt>
    <dgm:pt modelId="{2330F2EC-B5AA-422B-9781-39DB5859C77D}" type="pres">
      <dgm:prSet presAssocID="{21B3F8F4-DBCB-4370-B1AD-B9926CFE3D71}" presName="parentLin" presStyleCnt="0"/>
      <dgm:spPr/>
    </dgm:pt>
    <dgm:pt modelId="{662E2DC5-C498-4C1B-9AD3-7A6249EB32F3}" type="pres">
      <dgm:prSet presAssocID="{21B3F8F4-DBCB-4370-B1AD-B9926CFE3D71}" presName="parentLeftMargin" presStyleLbl="node1" presStyleIdx="1" presStyleCnt="4"/>
      <dgm:spPr/>
    </dgm:pt>
    <dgm:pt modelId="{39A8EF3D-938C-43A8-BEAA-E7B94172C66F}" type="pres">
      <dgm:prSet presAssocID="{21B3F8F4-DBCB-4370-B1AD-B9926CFE3D71}" presName="parentText" presStyleLbl="node1" presStyleIdx="2" presStyleCnt="4" custScaleX="142857" custScaleY="251596">
        <dgm:presLayoutVars>
          <dgm:chMax val="0"/>
          <dgm:bulletEnabled val="1"/>
        </dgm:presLayoutVars>
      </dgm:prSet>
      <dgm:spPr/>
    </dgm:pt>
    <dgm:pt modelId="{E94EBAA6-6B6F-4BC4-A365-21FF06137782}" type="pres">
      <dgm:prSet presAssocID="{21B3F8F4-DBCB-4370-B1AD-B9926CFE3D71}" presName="negativeSpace" presStyleCnt="0"/>
      <dgm:spPr/>
    </dgm:pt>
    <dgm:pt modelId="{DFCA6831-6DA1-4F8A-B101-21956EEB8156}" type="pres">
      <dgm:prSet presAssocID="{21B3F8F4-DBCB-4370-B1AD-B9926CFE3D71}" presName="childText" presStyleLbl="conFgAcc1" presStyleIdx="2" presStyleCnt="4">
        <dgm:presLayoutVars>
          <dgm:bulletEnabled val="1"/>
        </dgm:presLayoutVars>
      </dgm:prSet>
      <dgm:spPr/>
    </dgm:pt>
    <dgm:pt modelId="{DDECA2DB-B524-453F-B33C-BA5987C10CE7}" type="pres">
      <dgm:prSet presAssocID="{6EF084FF-929E-4716-B0FF-82F6232BE251}" presName="spaceBetweenRectangles" presStyleCnt="0"/>
      <dgm:spPr/>
    </dgm:pt>
    <dgm:pt modelId="{D2BE1242-6084-42A0-89BB-3A32EE7AA3FA}" type="pres">
      <dgm:prSet presAssocID="{4B756062-28AA-47B5-B812-F3906B78D5A7}" presName="parentLin" presStyleCnt="0"/>
      <dgm:spPr/>
    </dgm:pt>
    <dgm:pt modelId="{DB38FCFE-450E-42CB-BEC5-1547242D36F1}" type="pres">
      <dgm:prSet presAssocID="{4B756062-28AA-47B5-B812-F3906B78D5A7}" presName="parentLeftMargin" presStyleLbl="node1" presStyleIdx="2" presStyleCnt="4"/>
      <dgm:spPr/>
    </dgm:pt>
    <dgm:pt modelId="{367F8765-3670-4FCC-9494-22118F200D8E}" type="pres">
      <dgm:prSet presAssocID="{4B756062-28AA-47B5-B812-F3906B78D5A7}" presName="parentText" presStyleLbl="node1" presStyleIdx="3" presStyleCnt="4" custScaleX="142997" custScaleY="2496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2F874-6802-4549-B5A0-0E88E17C0666}" type="pres">
      <dgm:prSet presAssocID="{4B756062-28AA-47B5-B812-F3906B78D5A7}" presName="negativeSpace" presStyleCnt="0"/>
      <dgm:spPr/>
    </dgm:pt>
    <dgm:pt modelId="{A4D44CEF-5B0A-446F-BC2F-AD6BB57A5621}" type="pres">
      <dgm:prSet presAssocID="{4B756062-28AA-47B5-B812-F3906B78D5A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1D22978-6A44-495A-9763-47F5A763D202}" type="presOf" srcId="{5BE4EDAC-E768-4F7B-ABA2-997DDA5A2B8D}" destId="{64CBB61F-344F-4966-8F2C-D634A85FDAC0}" srcOrd="0" destOrd="0" presId="urn:microsoft.com/office/officeart/2005/8/layout/list1"/>
    <dgm:cxn modelId="{FD199403-0C44-4B0E-8661-6D6C51F8E9DE}" srcId="{9028C128-F5F4-4EB3-993E-8F2EA1DAB8EB}" destId="{21B3F8F4-DBCB-4370-B1AD-B9926CFE3D71}" srcOrd="2" destOrd="0" parTransId="{7FDAF1F8-233C-4172-8F89-957A1FDCAA62}" sibTransId="{6EF084FF-929E-4716-B0FF-82F6232BE251}"/>
    <dgm:cxn modelId="{0FF6FACF-9B72-40BE-8CF5-EB23B0D9D98B}" type="presOf" srcId="{4B756062-28AA-47B5-B812-F3906B78D5A7}" destId="{DB38FCFE-450E-42CB-BEC5-1547242D36F1}" srcOrd="0" destOrd="0" presId="urn:microsoft.com/office/officeart/2005/8/layout/list1"/>
    <dgm:cxn modelId="{FFA640FE-0642-4F72-B9EC-8927D306E2E0}" type="presOf" srcId="{361C9C07-8EF1-4ECE-9326-65F6F142534F}" destId="{1F98B9D2-2996-4FCE-836B-62369351DF52}" srcOrd="0" destOrd="0" presId="urn:microsoft.com/office/officeart/2005/8/layout/list1"/>
    <dgm:cxn modelId="{F8C29CC8-06B5-431C-A751-703B05A42C06}" type="presOf" srcId="{5BE4EDAC-E768-4F7B-ABA2-997DDA5A2B8D}" destId="{0908F20A-3141-4C6D-89BA-FECD6F10EF71}" srcOrd="1" destOrd="0" presId="urn:microsoft.com/office/officeart/2005/8/layout/list1"/>
    <dgm:cxn modelId="{F481B2E3-9A69-4BDF-8E89-7513CFFCD2F0}" type="presOf" srcId="{4B756062-28AA-47B5-B812-F3906B78D5A7}" destId="{367F8765-3670-4FCC-9494-22118F200D8E}" srcOrd="1" destOrd="0" presId="urn:microsoft.com/office/officeart/2005/8/layout/list1"/>
    <dgm:cxn modelId="{5E4E167D-6425-4104-A028-BC389317FCD3}" srcId="{9028C128-F5F4-4EB3-993E-8F2EA1DAB8EB}" destId="{5BE4EDAC-E768-4F7B-ABA2-997DDA5A2B8D}" srcOrd="0" destOrd="0" parTransId="{F7D8782A-BA4D-4E6B-856A-1A3EA78B7A0E}" sibTransId="{D20F7FCD-2ADD-4F84-B318-918636071899}"/>
    <dgm:cxn modelId="{F2FACD5E-4A42-4CEB-B9A1-5E46A5C96F01}" srcId="{9028C128-F5F4-4EB3-993E-8F2EA1DAB8EB}" destId="{4B756062-28AA-47B5-B812-F3906B78D5A7}" srcOrd="3" destOrd="0" parTransId="{07493C39-A98E-4F6D-A10C-717AC5EED933}" sibTransId="{C726356B-ECFB-49DA-8CAF-28BC18FEB8D7}"/>
    <dgm:cxn modelId="{4ECEFBFF-45F9-4FB3-9F6D-7321952E0AB2}" type="presOf" srcId="{361C9C07-8EF1-4ECE-9326-65F6F142534F}" destId="{50AB5606-31AD-48FD-BD6C-5BFE65B1CBE0}" srcOrd="1" destOrd="0" presId="urn:microsoft.com/office/officeart/2005/8/layout/list1"/>
    <dgm:cxn modelId="{0A7C4E09-7ECE-4AD2-BC6D-094961FC1F8D}" type="presOf" srcId="{21B3F8F4-DBCB-4370-B1AD-B9926CFE3D71}" destId="{662E2DC5-C498-4C1B-9AD3-7A6249EB32F3}" srcOrd="0" destOrd="0" presId="urn:microsoft.com/office/officeart/2005/8/layout/list1"/>
    <dgm:cxn modelId="{96C4A234-82F1-4BB4-BA06-14BEDFCD27E2}" type="presOf" srcId="{21B3F8F4-DBCB-4370-B1AD-B9926CFE3D71}" destId="{39A8EF3D-938C-43A8-BEAA-E7B94172C66F}" srcOrd="1" destOrd="0" presId="urn:microsoft.com/office/officeart/2005/8/layout/list1"/>
    <dgm:cxn modelId="{153596CE-3D6C-498F-95A0-E12710DDE410}" type="presOf" srcId="{9028C128-F5F4-4EB3-993E-8F2EA1DAB8EB}" destId="{1CD04A0F-C8A1-4563-8426-9CEE9BF13158}" srcOrd="0" destOrd="0" presId="urn:microsoft.com/office/officeart/2005/8/layout/list1"/>
    <dgm:cxn modelId="{EA4320E7-6DE9-4D31-88CC-024D16755E1F}" srcId="{9028C128-F5F4-4EB3-993E-8F2EA1DAB8EB}" destId="{361C9C07-8EF1-4ECE-9326-65F6F142534F}" srcOrd="1" destOrd="0" parTransId="{A7443016-42DA-44E1-9E4E-29892E33A184}" sibTransId="{362ACD6C-7636-4E41-9913-85724D81E965}"/>
    <dgm:cxn modelId="{36B38594-0640-4DC8-A0D6-11DE75426CD1}" type="presParOf" srcId="{1CD04A0F-C8A1-4563-8426-9CEE9BF13158}" destId="{DA86CA1D-D595-4207-85CB-DC001629C4AE}" srcOrd="0" destOrd="0" presId="urn:microsoft.com/office/officeart/2005/8/layout/list1"/>
    <dgm:cxn modelId="{5175E268-998D-4FB2-B2DD-B674C9FFEB81}" type="presParOf" srcId="{DA86CA1D-D595-4207-85CB-DC001629C4AE}" destId="{64CBB61F-344F-4966-8F2C-D634A85FDAC0}" srcOrd="0" destOrd="0" presId="urn:microsoft.com/office/officeart/2005/8/layout/list1"/>
    <dgm:cxn modelId="{98BD4F07-E25B-4E56-8309-8A9B556F9533}" type="presParOf" srcId="{DA86CA1D-D595-4207-85CB-DC001629C4AE}" destId="{0908F20A-3141-4C6D-89BA-FECD6F10EF71}" srcOrd="1" destOrd="0" presId="urn:microsoft.com/office/officeart/2005/8/layout/list1"/>
    <dgm:cxn modelId="{78359259-F7FA-483D-B444-C06986BF68B6}" type="presParOf" srcId="{1CD04A0F-C8A1-4563-8426-9CEE9BF13158}" destId="{23064AAD-6F5F-44DA-B03C-1EA84DA6041F}" srcOrd="1" destOrd="0" presId="urn:microsoft.com/office/officeart/2005/8/layout/list1"/>
    <dgm:cxn modelId="{B7E0A140-DBE5-439D-B2A8-58A0AD395E39}" type="presParOf" srcId="{1CD04A0F-C8A1-4563-8426-9CEE9BF13158}" destId="{3CEC17EA-21DA-48EE-A7D4-76D220BF395E}" srcOrd="2" destOrd="0" presId="urn:microsoft.com/office/officeart/2005/8/layout/list1"/>
    <dgm:cxn modelId="{03DF9DBA-9B45-4CBB-8B80-D1CF118FDF5A}" type="presParOf" srcId="{1CD04A0F-C8A1-4563-8426-9CEE9BF13158}" destId="{7390C832-2C2B-45E5-8C7D-0489F3DC19E7}" srcOrd="3" destOrd="0" presId="urn:microsoft.com/office/officeart/2005/8/layout/list1"/>
    <dgm:cxn modelId="{BA3C0A10-CA7A-4BC9-AA84-086706F52429}" type="presParOf" srcId="{1CD04A0F-C8A1-4563-8426-9CEE9BF13158}" destId="{C101E561-9A42-4A01-9CFE-6BE9F001CE3E}" srcOrd="4" destOrd="0" presId="urn:microsoft.com/office/officeart/2005/8/layout/list1"/>
    <dgm:cxn modelId="{F1B769F7-8F0F-4A99-A9D9-DB7200A31183}" type="presParOf" srcId="{C101E561-9A42-4A01-9CFE-6BE9F001CE3E}" destId="{1F98B9D2-2996-4FCE-836B-62369351DF52}" srcOrd="0" destOrd="0" presId="urn:microsoft.com/office/officeart/2005/8/layout/list1"/>
    <dgm:cxn modelId="{1CCA8227-57FF-4C63-9855-41727B7E5C63}" type="presParOf" srcId="{C101E561-9A42-4A01-9CFE-6BE9F001CE3E}" destId="{50AB5606-31AD-48FD-BD6C-5BFE65B1CBE0}" srcOrd="1" destOrd="0" presId="urn:microsoft.com/office/officeart/2005/8/layout/list1"/>
    <dgm:cxn modelId="{C14E88CB-2159-4BFB-BE4C-4B28F24383EE}" type="presParOf" srcId="{1CD04A0F-C8A1-4563-8426-9CEE9BF13158}" destId="{12876380-15E7-42BE-AFAD-FF48DBD1652F}" srcOrd="5" destOrd="0" presId="urn:microsoft.com/office/officeart/2005/8/layout/list1"/>
    <dgm:cxn modelId="{ECF912E1-D97E-4DAE-BC7E-F995F2496CF7}" type="presParOf" srcId="{1CD04A0F-C8A1-4563-8426-9CEE9BF13158}" destId="{0D73A949-812A-4EF1-96D8-C2BB7B575DE7}" srcOrd="6" destOrd="0" presId="urn:microsoft.com/office/officeart/2005/8/layout/list1"/>
    <dgm:cxn modelId="{5142F109-F6A7-4C85-A444-5D35E6B827D4}" type="presParOf" srcId="{1CD04A0F-C8A1-4563-8426-9CEE9BF13158}" destId="{F3B83DC2-88D2-4AEC-A4EA-129D24B12701}" srcOrd="7" destOrd="0" presId="urn:microsoft.com/office/officeart/2005/8/layout/list1"/>
    <dgm:cxn modelId="{804DE8D8-43CC-433D-A256-A803EEA4B2D0}" type="presParOf" srcId="{1CD04A0F-C8A1-4563-8426-9CEE9BF13158}" destId="{2330F2EC-B5AA-422B-9781-39DB5859C77D}" srcOrd="8" destOrd="0" presId="urn:microsoft.com/office/officeart/2005/8/layout/list1"/>
    <dgm:cxn modelId="{ADE9166B-57A6-4C35-A23F-440604DB492B}" type="presParOf" srcId="{2330F2EC-B5AA-422B-9781-39DB5859C77D}" destId="{662E2DC5-C498-4C1B-9AD3-7A6249EB32F3}" srcOrd="0" destOrd="0" presId="urn:microsoft.com/office/officeart/2005/8/layout/list1"/>
    <dgm:cxn modelId="{E3882140-BCDE-4310-A10F-6E1D87946D96}" type="presParOf" srcId="{2330F2EC-B5AA-422B-9781-39DB5859C77D}" destId="{39A8EF3D-938C-43A8-BEAA-E7B94172C66F}" srcOrd="1" destOrd="0" presId="urn:microsoft.com/office/officeart/2005/8/layout/list1"/>
    <dgm:cxn modelId="{F6FEB566-65D9-476F-AAF7-4FD76477DD01}" type="presParOf" srcId="{1CD04A0F-C8A1-4563-8426-9CEE9BF13158}" destId="{E94EBAA6-6B6F-4BC4-A365-21FF06137782}" srcOrd="9" destOrd="0" presId="urn:microsoft.com/office/officeart/2005/8/layout/list1"/>
    <dgm:cxn modelId="{2A216D12-BD93-4638-B5F8-87761D64E5DE}" type="presParOf" srcId="{1CD04A0F-C8A1-4563-8426-9CEE9BF13158}" destId="{DFCA6831-6DA1-4F8A-B101-21956EEB8156}" srcOrd="10" destOrd="0" presId="urn:microsoft.com/office/officeart/2005/8/layout/list1"/>
    <dgm:cxn modelId="{2B20E0FB-2187-471C-9FDE-D349E60602DA}" type="presParOf" srcId="{1CD04A0F-C8A1-4563-8426-9CEE9BF13158}" destId="{DDECA2DB-B524-453F-B33C-BA5987C10CE7}" srcOrd="11" destOrd="0" presId="urn:microsoft.com/office/officeart/2005/8/layout/list1"/>
    <dgm:cxn modelId="{EA4DF51B-0793-4100-9A90-864AD1FD566A}" type="presParOf" srcId="{1CD04A0F-C8A1-4563-8426-9CEE9BF13158}" destId="{D2BE1242-6084-42A0-89BB-3A32EE7AA3FA}" srcOrd="12" destOrd="0" presId="urn:microsoft.com/office/officeart/2005/8/layout/list1"/>
    <dgm:cxn modelId="{822CE96B-7BCF-49FE-B814-F4A99FC82769}" type="presParOf" srcId="{D2BE1242-6084-42A0-89BB-3A32EE7AA3FA}" destId="{DB38FCFE-450E-42CB-BEC5-1547242D36F1}" srcOrd="0" destOrd="0" presId="urn:microsoft.com/office/officeart/2005/8/layout/list1"/>
    <dgm:cxn modelId="{AB70EB60-3779-403F-9A23-AB9F3299BA6A}" type="presParOf" srcId="{D2BE1242-6084-42A0-89BB-3A32EE7AA3FA}" destId="{367F8765-3670-4FCC-9494-22118F200D8E}" srcOrd="1" destOrd="0" presId="urn:microsoft.com/office/officeart/2005/8/layout/list1"/>
    <dgm:cxn modelId="{5129BFCF-5207-4239-A67C-38FF1C8E5495}" type="presParOf" srcId="{1CD04A0F-C8A1-4563-8426-9CEE9BF13158}" destId="{63A2F874-6802-4549-B5A0-0E88E17C0666}" srcOrd="13" destOrd="0" presId="urn:microsoft.com/office/officeart/2005/8/layout/list1"/>
    <dgm:cxn modelId="{A7B3A836-450A-44FA-B716-96FBCEB43815}" type="presParOf" srcId="{1CD04A0F-C8A1-4563-8426-9CEE9BF13158}" destId="{A4D44CEF-5B0A-446F-BC2F-AD6BB57A562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7207E-12A5-49D9-A843-B454C7965543}">
      <dsp:nvSpPr>
        <dsp:cNvPr id="0" name=""/>
        <dsp:cNvSpPr/>
      </dsp:nvSpPr>
      <dsp:spPr>
        <a:xfrm>
          <a:off x="-5134520" y="-791331"/>
          <a:ext cx="6152034" cy="6152034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AEE45-1925-48E0-968F-6826F7372597}">
      <dsp:nvSpPr>
        <dsp:cNvPr id="0" name=""/>
        <dsp:cNvSpPr/>
      </dsp:nvSpPr>
      <dsp:spPr>
        <a:xfrm>
          <a:off x="552406" y="351293"/>
          <a:ext cx="6118500" cy="70295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68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Возможность получения услуги из любой точки местонахождения в удобное время</a:t>
          </a:r>
          <a:endParaRPr lang="ru-RU" sz="1600" kern="1200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sp:txBody>
      <dsp:txXfrm>
        <a:off x="552406" y="351293"/>
        <a:ext cx="6118500" cy="702952"/>
      </dsp:txXfrm>
    </dsp:sp>
    <dsp:sp modelId="{06936E46-DC00-40BA-A649-06BFFEB79627}">
      <dsp:nvSpPr>
        <dsp:cNvPr id="0" name=""/>
        <dsp:cNvSpPr/>
      </dsp:nvSpPr>
      <dsp:spPr>
        <a:xfrm>
          <a:off x="31585" y="181402"/>
          <a:ext cx="1032452" cy="10427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EE9B467-128B-4C0C-83F0-10D41C7A8C63}">
      <dsp:nvSpPr>
        <dsp:cNvPr id="0" name=""/>
        <dsp:cNvSpPr/>
      </dsp:nvSpPr>
      <dsp:spPr>
        <a:xfrm>
          <a:off x="950829" y="1405904"/>
          <a:ext cx="5724673" cy="702952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68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Значительное сокращение временных затрат на подачу заявлений</a:t>
          </a:r>
          <a:endParaRPr lang="ru-RU" sz="1600" kern="1200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sp:txBody>
      <dsp:txXfrm>
        <a:off x="950829" y="1405904"/>
        <a:ext cx="5724673" cy="702952"/>
      </dsp:txXfrm>
    </dsp:sp>
    <dsp:sp modelId="{DF586A68-EE5B-4AE8-A536-10AB6EA55C63}">
      <dsp:nvSpPr>
        <dsp:cNvPr id="0" name=""/>
        <dsp:cNvSpPr/>
      </dsp:nvSpPr>
      <dsp:spPr>
        <a:xfrm>
          <a:off x="465625" y="1282514"/>
          <a:ext cx="970407" cy="94973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C36E42B-571E-4A81-848A-9099573A2311}">
      <dsp:nvSpPr>
        <dsp:cNvPr id="0" name=""/>
        <dsp:cNvSpPr/>
      </dsp:nvSpPr>
      <dsp:spPr>
        <a:xfrm>
          <a:off x="950829" y="2346183"/>
          <a:ext cx="5724673" cy="931615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68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Сокращение числа документов, предоставляемых заявителем, за счет межведомственного электронного взаимодействия</a:t>
          </a:r>
          <a:endParaRPr lang="ru-RU" sz="1600" b="0" kern="1200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sp:txBody>
      <dsp:txXfrm>
        <a:off x="950829" y="2346183"/>
        <a:ext cx="5724673" cy="931615"/>
      </dsp:txXfrm>
    </dsp:sp>
    <dsp:sp modelId="{9296F89D-DE0F-47CF-956A-2B6D032491E5}">
      <dsp:nvSpPr>
        <dsp:cNvPr id="0" name=""/>
        <dsp:cNvSpPr/>
      </dsp:nvSpPr>
      <dsp:spPr>
        <a:xfrm>
          <a:off x="450450" y="2311612"/>
          <a:ext cx="1000757" cy="10007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9A7E20C-1304-4F81-BEE9-C3CB6D4DDB23}">
      <dsp:nvSpPr>
        <dsp:cNvPr id="0" name=""/>
        <dsp:cNvSpPr/>
      </dsp:nvSpPr>
      <dsp:spPr>
        <a:xfrm>
          <a:off x="552406" y="3484730"/>
          <a:ext cx="6118500" cy="763743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6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2596A"/>
              </a:solidFill>
              <a:latin typeface="Cambria Math" pitchFamily="18" charset="0"/>
              <a:ea typeface="Cambria Math" pitchFamily="18" charset="0"/>
            </a:rPr>
            <a:t>Прозрачность процедуры предоставления услуг – получение  информации о ходе предоставления госуслуги в «личном кабинете» организации</a:t>
          </a:r>
          <a:endParaRPr lang="ru-RU" sz="1500" kern="1200" dirty="0">
            <a:solidFill>
              <a:srgbClr val="02596A"/>
            </a:solidFill>
            <a:latin typeface="Cambria Math" pitchFamily="18" charset="0"/>
            <a:ea typeface="Cambria Math" pitchFamily="18" charset="0"/>
          </a:endParaRPr>
        </a:p>
      </dsp:txBody>
      <dsp:txXfrm>
        <a:off x="552406" y="3484730"/>
        <a:ext cx="6118500" cy="763743"/>
      </dsp:txXfrm>
    </dsp:sp>
    <dsp:sp modelId="{CA33858A-3986-4ECB-998A-ACDFEB64DFF8}">
      <dsp:nvSpPr>
        <dsp:cNvPr id="0" name=""/>
        <dsp:cNvSpPr/>
      </dsp:nvSpPr>
      <dsp:spPr>
        <a:xfrm>
          <a:off x="72009" y="3390799"/>
          <a:ext cx="951603" cy="95160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3A949-812A-4EF1-96D8-C2BB7B575DE7}">
      <dsp:nvSpPr>
        <dsp:cNvPr id="0" name=""/>
        <dsp:cNvSpPr/>
      </dsp:nvSpPr>
      <dsp:spPr>
        <a:xfrm>
          <a:off x="0" y="884559"/>
          <a:ext cx="8229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B5606-31AD-48FD-BD6C-5BFE65B1CBE0}">
      <dsp:nvSpPr>
        <dsp:cNvPr id="0" name=""/>
        <dsp:cNvSpPr/>
      </dsp:nvSpPr>
      <dsp:spPr>
        <a:xfrm>
          <a:off x="391790" y="111521"/>
          <a:ext cx="7835792" cy="9058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выдачу в установленном порядке градостроительных планов земельных участков для проектирования объектов на территории городского округа; ГПЗУ 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36011" y="155742"/>
        <a:ext cx="7747350" cy="817436"/>
      </dsp:txXfrm>
    </dsp:sp>
    <dsp:sp modelId="{0E0DC9C9-8D54-4B38-9118-9E827E82CBC3}">
      <dsp:nvSpPr>
        <dsp:cNvPr id="0" name=""/>
        <dsp:cNvSpPr/>
      </dsp:nvSpPr>
      <dsp:spPr>
        <a:xfrm>
          <a:off x="0" y="1847531"/>
          <a:ext cx="8229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E9ABD-7986-4975-9213-FE7DB27B4B4A}">
      <dsp:nvSpPr>
        <dsp:cNvPr id="0" name=""/>
        <dsp:cNvSpPr/>
      </dsp:nvSpPr>
      <dsp:spPr>
        <a:xfrm>
          <a:off x="391790" y="1159959"/>
          <a:ext cx="7835792" cy="820411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регистрацию, выдачу разрешений на строительство, реконструкцию объектов капитального строительства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31839" y="1200008"/>
        <a:ext cx="7755694" cy="740313"/>
      </dsp:txXfrm>
    </dsp:sp>
    <dsp:sp modelId="{787A8EA0-3B10-47D4-97F4-53A6F4D31950}">
      <dsp:nvSpPr>
        <dsp:cNvPr id="0" name=""/>
        <dsp:cNvSpPr/>
      </dsp:nvSpPr>
      <dsp:spPr>
        <a:xfrm>
          <a:off x="0" y="3270456"/>
          <a:ext cx="8229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DEB89-3FCD-436E-B280-2FA3C136A9CF}">
      <dsp:nvSpPr>
        <dsp:cNvPr id="0" name=""/>
        <dsp:cNvSpPr/>
      </dsp:nvSpPr>
      <dsp:spPr>
        <a:xfrm>
          <a:off x="391790" y="2122931"/>
          <a:ext cx="7835792" cy="128036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Подготовку, регистрацию, выдача разрешений на ввод объектов в эксплуатацию при осуществлении строительства, реконструкции объектов капитального строительства, расположенных на территории городского округа Первоуральск.   о выдаче разрешения на ввод объекта в эксплуатацию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54292" y="2185433"/>
        <a:ext cx="7710788" cy="1155361"/>
      </dsp:txXfrm>
    </dsp:sp>
    <dsp:sp modelId="{4F16472D-A808-4022-97E8-4A157083043A}">
      <dsp:nvSpPr>
        <dsp:cNvPr id="0" name=""/>
        <dsp:cNvSpPr/>
      </dsp:nvSpPr>
      <dsp:spPr>
        <a:xfrm>
          <a:off x="0" y="4187641"/>
          <a:ext cx="8229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DEDA7-3859-4BC4-83D6-10CDCD62EBE5}">
      <dsp:nvSpPr>
        <dsp:cNvPr id="0" name=""/>
        <dsp:cNvSpPr/>
      </dsp:nvSpPr>
      <dsp:spPr>
        <a:xfrm>
          <a:off x="410676" y="3545856"/>
          <a:ext cx="7816690" cy="77462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Предоставление разрешений на условно разрешенный вид использования земельного участка или объекта капитального строительства.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48490" y="3583670"/>
        <a:ext cx="7741062" cy="6989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C17EA-21DA-48EE-A7D4-76D220BF395E}">
      <dsp:nvSpPr>
        <dsp:cNvPr id="0" name=""/>
        <dsp:cNvSpPr/>
      </dsp:nvSpPr>
      <dsp:spPr>
        <a:xfrm>
          <a:off x="0" y="744638"/>
          <a:ext cx="82296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8F20A-3141-4C6D-89BA-FECD6F10EF71}">
      <dsp:nvSpPr>
        <dsp:cNvPr id="0" name=""/>
        <dsp:cNvSpPr/>
      </dsp:nvSpPr>
      <dsp:spPr>
        <a:xfrm>
          <a:off x="391790" y="58606"/>
          <a:ext cx="7835792" cy="84839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Предоставление разрешений на отклонение от предельных параметров разрешенного строительства, реконструкции объектов капитального строительства.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33205" y="100021"/>
        <a:ext cx="7752962" cy="765562"/>
      </dsp:txXfrm>
    </dsp:sp>
    <dsp:sp modelId="{0D73A949-812A-4EF1-96D8-C2BB7B575DE7}">
      <dsp:nvSpPr>
        <dsp:cNvPr id="0" name=""/>
        <dsp:cNvSpPr/>
      </dsp:nvSpPr>
      <dsp:spPr>
        <a:xfrm>
          <a:off x="0" y="2213904"/>
          <a:ext cx="82296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B5606-31AD-48FD-BD6C-5BFE65B1CBE0}">
      <dsp:nvSpPr>
        <dsp:cNvPr id="0" name=""/>
        <dsp:cNvSpPr/>
      </dsp:nvSpPr>
      <dsp:spPr>
        <a:xfrm>
          <a:off x="391790" y="1081238"/>
          <a:ext cx="7835792" cy="1295025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Присвоение, изменение, аннулирование адреса объекта недвижимости, присвоение наименований элементами улично-дорожной сети, элементам планировочной структуры, изменение, аннулирование таких наименований, размещение информации в федеральном адресном реестре.-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55008" y="1144456"/>
        <a:ext cx="7709356" cy="1168589"/>
      </dsp:txXfrm>
    </dsp:sp>
    <dsp:sp modelId="{DFCA6831-6DA1-4F8A-B101-21956EEB8156}">
      <dsp:nvSpPr>
        <dsp:cNvPr id="0" name=""/>
        <dsp:cNvSpPr/>
      </dsp:nvSpPr>
      <dsp:spPr>
        <a:xfrm>
          <a:off x="0" y="3205126"/>
          <a:ext cx="82296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8EF3D-938C-43A8-BEAA-E7B94172C66F}">
      <dsp:nvSpPr>
        <dsp:cNvPr id="0" name=""/>
        <dsp:cNvSpPr/>
      </dsp:nvSpPr>
      <dsp:spPr>
        <a:xfrm>
          <a:off x="391790" y="2550504"/>
          <a:ext cx="7835792" cy="816982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Освидетельствование проведения основных работ по строительству объекта индивидуального  жилищного строительства на основании заявления лица, получившего материнский (семейный) капитал.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31672" y="2590386"/>
        <a:ext cx="7756028" cy="737218"/>
      </dsp:txXfrm>
    </dsp:sp>
    <dsp:sp modelId="{A4D44CEF-5B0A-446F-BC2F-AD6BB57A5621}">
      <dsp:nvSpPr>
        <dsp:cNvPr id="0" name=""/>
        <dsp:cNvSpPr/>
      </dsp:nvSpPr>
      <dsp:spPr>
        <a:xfrm>
          <a:off x="0" y="4190156"/>
          <a:ext cx="82296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F8765-3670-4FCC-9494-22118F200D8E}">
      <dsp:nvSpPr>
        <dsp:cNvPr id="0" name=""/>
        <dsp:cNvSpPr/>
      </dsp:nvSpPr>
      <dsp:spPr>
        <a:xfrm>
          <a:off x="391388" y="3541726"/>
          <a:ext cx="7835427" cy="81079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 </a:t>
          </a:r>
          <a:r>
            <a:rPr lang="ru-RU" sz="1800" kern="1200" dirty="0" smtClean="0">
              <a:solidFill>
                <a:srgbClr val="037193"/>
              </a:solidFill>
              <a:latin typeface="Cambria Math" pitchFamily="18" charset="0"/>
              <a:ea typeface="Cambria Math" pitchFamily="18" charset="0"/>
            </a:rPr>
            <a:t>- Рассмотрение ходатайства о переводе земель или земельных участков в состав земель из одной категории в другую в пределах своей компетенции. </a:t>
          </a:r>
          <a:endParaRPr lang="ru-RU" sz="1800" kern="1200" dirty="0">
            <a:solidFill>
              <a:srgbClr val="037193"/>
            </a:solidFill>
            <a:latin typeface="Cambria Math" pitchFamily="18" charset="0"/>
            <a:ea typeface="Cambria Math" pitchFamily="18" charset="0"/>
          </a:endParaRPr>
        </a:p>
      </dsp:txBody>
      <dsp:txXfrm>
        <a:off x="430968" y="3581306"/>
        <a:ext cx="7756267" cy="73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02D5C-1A87-48ED-AB54-16F7DC4CBF0A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A84C-3AF1-469F-A69B-FC8FE9421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46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93B44-EADC-4494-BEF2-A2AEF07D2D00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D329E-E8B7-46F5-A820-295D26E3C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6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7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22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69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4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7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40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D329E-E8B7-46F5-A820-295D26E3CE6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7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8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5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7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7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1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7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1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2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5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1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3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l="-87000" r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D82E-80CE-4040-B736-9AE705308D54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0ED9A-B8C6-4A0A-BAFD-DE2A3A717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9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064896" cy="4464496"/>
          </a:xfrm>
          <a:solidFill>
            <a:schemeClr val="bg1"/>
          </a:solidFill>
          <a:effectLst>
            <a:glow rad="127000">
              <a:schemeClr val="bg1">
                <a:alpha val="18000"/>
              </a:schemeClr>
            </a:glow>
            <a:softEdge rad="1270000"/>
          </a:effectLst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Преимущества  получения </a:t>
            </a:r>
            <a:b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государственных </a:t>
            </a:r>
            <a: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 и                 муниципальных услуг</a:t>
            </a:r>
            <a:b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в  </a:t>
            </a:r>
            <a:r>
              <a:rPr lang="ru-RU" sz="32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электронном  виде</a:t>
            </a:r>
            <a:endParaRPr lang="ru-RU" sz="3200" b="1" dirty="0">
              <a:solidFill>
                <a:srgbClr val="0387A1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40281"/>
              </p:ext>
            </p:extLst>
          </p:nvPr>
        </p:nvGraphicFramePr>
        <p:xfrm>
          <a:off x="5597968" y="116632"/>
          <a:ext cx="3384376" cy="1800200"/>
        </p:xfrm>
        <a:graphic>
          <a:graphicData uri="http://schemas.openxmlformats.org/drawingml/2006/table">
            <a:tbl>
              <a:tblPr/>
              <a:tblGrid>
                <a:gridCol w="3384376"/>
              </a:tblGrid>
              <a:tr h="180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387A1"/>
                          </a:solidFill>
                          <a:effectLst/>
                          <a:latin typeface="Times New Roman"/>
                          <a:ea typeface="Times New Roman"/>
                        </a:rPr>
                        <a:t>УПРАВЛЕНИЕ АРХИТЕКТУРЫ</a:t>
                      </a:r>
                      <a:endParaRPr lang="ru-RU" sz="1600" dirty="0">
                        <a:solidFill>
                          <a:srgbClr val="0387A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387A1"/>
                          </a:solidFill>
                          <a:effectLst/>
                          <a:latin typeface="Times New Roman"/>
                          <a:ea typeface="Times New Roman"/>
                        </a:rPr>
                        <a:t>И ГРАДОСТРОИТЕЛЬСТВА</a:t>
                      </a:r>
                      <a:endParaRPr lang="ru-RU" sz="1600" dirty="0">
                        <a:solidFill>
                          <a:srgbClr val="0387A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387A1"/>
                          </a:solidFill>
                          <a:effectLst/>
                          <a:latin typeface="Times New Roman"/>
                          <a:ea typeface="Times New Roman"/>
                        </a:rPr>
                        <a:t>АДМИНИСТРАЦИИ</a:t>
                      </a:r>
                      <a:endParaRPr lang="ru-RU" sz="1600" dirty="0">
                        <a:solidFill>
                          <a:srgbClr val="0387A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387A1"/>
                          </a:solidFill>
                          <a:effectLst/>
                          <a:latin typeface="Times New Roman"/>
                          <a:ea typeface="Times New Roman"/>
                        </a:rPr>
                        <a:t>ГОРОДСКОГО ОКРУГА</a:t>
                      </a:r>
                      <a:endParaRPr lang="ru-RU" sz="1600" dirty="0">
                        <a:solidFill>
                          <a:srgbClr val="0387A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387A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ПЕРВОУРАЛЬСК</a:t>
                      </a:r>
                      <a:endParaRPr lang="ru-RU" sz="1600" dirty="0">
                        <a:solidFill>
                          <a:srgbClr val="0387A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  </a:t>
                      </a:r>
                    </a:p>
                  </a:txBody>
                  <a:tcPr marL="114935" marR="1149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77000">
                          <a:schemeClr val="bg1"/>
                        </a:gs>
                        <a:gs pos="92000">
                          <a:srgbClr val="FFFFFF">
                            <a:alpha val="27000"/>
                          </a:srgbClr>
                        </a:gs>
                        <a:gs pos="84000">
                          <a:schemeClr val="bg1">
                            <a:alpha val="82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580112" y="1676333"/>
            <a:ext cx="3438004" cy="0"/>
          </a:xfrm>
          <a:prstGeom prst="line">
            <a:avLst/>
          </a:prstGeom>
          <a:noFill/>
          <a:ln w="57150" cmpd="thinThick">
            <a:solidFill>
              <a:srgbClr val="0387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9EBD">
                <a:alpha val="27000"/>
              </a:srgbClr>
            </a:gs>
            <a:gs pos="27000">
              <a:schemeClr val="bg1"/>
            </a:gs>
            <a:gs pos="100000">
              <a:srgbClr val="77A828">
                <a:alpha val="1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9442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Раньше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, чтобы получить государственную услугу, нужно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было посетить уполномоченную организацию с предварительно собранным пакетом документов,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отстоять очередь, пообщаться с сотрудником.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</a:br>
            <a:endParaRPr lang="ru-RU" sz="2400" dirty="0">
              <a:solidFill>
                <a:srgbClr val="0387A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396819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Теперь такие услуги переводятся в электронную форму, чтобы граждане могли получить их </a:t>
            </a:r>
            <a:r>
              <a:rPr lang="ru-RU" sz="2400" b="1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быстро и просто</a:t>
            </a:r>
            <a:r>
              <a:rPr lang="ru-RU" sz="24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.</a:t>
            </a:r>
            <a:r>
              <a:rPr lang="ru-RU" sz="2400" dirty="0">
                <a:solidFill>
                  <a:srgbClr val="037193"/>
                </a:solidFill>
              </a:rPr>
              <a:t/>
            </a:r>
            <a:br>
              <a:rPr lang="ru-RU" sz="2400" dirty="0">
                <a:solidFill>
                  <a:srgbClr val="037193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 descr="https://www.ds3now.com/wp-content/uploads/2018/05/enough-pati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2204864"/>
            <a:ext cx="5976663" cy="29883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9EBD">
                <a:alpha val="35000"/>
              </a:srgbClr>
            </a:gs>
            <a:gs pos="37000">
              <a:schemeClr val="bg1"/>
            </a:gs>
            <a:gs pos="100000">
              <a:srgbClr val="77A828">
                <a:lumMod val="25000"/>
                <a:lumOff val="75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Электронные услуги 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- это </a:t>
            </a:r>
            <a:r>
              <a:rPr lang="ru-RU" sz="2400" b="1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повышение доступности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. Теперь 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заявление на получение той или иной услуги не нужно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сдавать в организацию, его получат 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через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компьютерную 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программу. А результат предоставления некоторых услуг можно </a:t>
            </a:r>
            <a:r>
              <a:rPr lang="ru-RU" sz="2400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получить </a:t>
            </a:r>
            <a:r>
              <a:rPr lang="ru-RU" sz="2400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в электронном виде.  </a:t>
            </a:r>
            <a:endParaRPr lang="ru-RU" sz="2400" dirty="0"/>
          </a:p>
        </p:txBody>
      </p:sp>
      <p:pic>
        <p:nvPicPr>
          <p:cNvPr id="2050" name="Picture 2" descr="http://gamebomb.ru/files/galleries/001/e/eb/281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39" y="2266418"/>
            <a:ext cx="7458201" cy="37757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2005" y="6165304"/>
            <a:ext cx="502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Госуслуги - </a:t>
            </a:r>
            <a:r>
              <a:rPr lang="ru-RU" sz="2400" b="1" dirty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это проще чем кажется!</a:t>
            </a:r>
          </a:p>
        </p:txBody>
      </p:sp>
    </p:spTree>
    <p:extLst>
      <p:ext uri="{BB962C8B-B14F-4D97-AF65-F5344CB8AC3E}">
        <p14:creationId xmlns:p14="http://schemas.microsoft.com/office/powerpoint/2010/main" val="5312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9EBD">
                <a:alpha val="39000"/>
              </a:srgbClr>
            </a:gs>
            <a:gs pos="3328">
              <a:srgbClr val="10A3C0">
                <a:alpha val="30000"/>
              </a:srgbClr>
            </a:gs>
            <a:gs pos="27000">
              <a:schemeClr val="bg1"/>
            </a:gs>
            <a:gs pos="100000">
              <a:srgbClr val="77A828">
                <a:alpha val="13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387A1"/>
                </a:solidFill>
                <a:latin typeface="Cambria Math" pitchFamily="18" charset="0"/>
                <a:ea typeface="Cambria Math" pitchFamily="18" charset="0"/>
              </a:rPr>
              <a:t>Преимущества электронных услуг</a:t>
            </a:r>
            <a:endParaRPr lang="ru-RU" dirty="0">
              <a:solidFill>
                <a:srgbClr val="0387A1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962866"/>
              </p:ext>
            </p:extLst>
          </p:nvPr>
        </p:nvGraphicFramePr>
        <p:xfrm>
          <a:off x="1979712" y="1556792"/>
          <a:ext cx="6707088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s://srv2.imgonline.com.ua/result_img/imgonline-com-ua-Transparent-backgr-8hXO38PPuFJ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2532128" cy="25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9EBD">
                <a:alpha val="35000"/>
              </a:srgbClr>
            </a:gs>
            <a:gs pos="56000">
              <a:schemeClr val="bg1"/>
            </a:gs>
            <a:gs pos="100000">
              <a:srgbClr val="77A828">
                <a:lumMod val="25000"/>
                <a:lumOff val="7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728192"/>
          </a:xfrm>
        </p:spPr>
        <p:txBody>
          <a:bodyPr>
            <a:noAutofit/>
          </a:bodyPr>
          <a:lstStyle/>
          <a:p>
            <a:r>
              <a:rPr lang="ru-RU" sz="31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Управление </a:t>
            </a:r>
            <a:r>
              <a:rPr lang="ru-RU" sz="31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архитектуры и градостроительства </a:t>
            </a:r>
            <a:r>
              <a:rPr lang="ru-RU" sz="31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Администрации городского округа Первоуральск принимает заявления на:</a:t>
            </a:r>
            <a:endParaRPr lang="ru-RU" sz="3100" dirty="0">
              <a:solidFill>
                <a:srgbClr val="037193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51481"/>
              </p:ext>
            </p:extLst>
          </p:nvPr>
        </p:nvGraphicFramePr>
        <p:xfrm>
          <a:off x="467544" y="19888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49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9EBD">
                <a:alpha val="13000"/>
              </a:srgbClr>
            </a:gs>
            <a:gs pos="52000">
              <a:schemeClr val="bg1"/>
            </a:gs>
            <a:gs pos="100000">
              <a:srgbClr val="77A828">
                <a:lumMod val="25000"/>
                <a:lumOff val="7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59216" cy="1354162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Управление архитектуры и градостроительства Администрации городского округа Первоуральск принимает заявления на:</a:t>
            </a:r>
            <a:endParaRPr lang="ru-RU" dirty="0"/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982048"/>
              </p:ext>
            </p:extLst>
          </p:nvPr>
        </p:nvGraphicFramePr>
        <p:xfrm>
          <a:off x="467544" y="19888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7974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9EBD">
                <a:alpha val="35000"/>
              </a:srgbClr>
            </a:gs>
            <a:gs pos="34000">
              <a:schemeClr val="bg1"/>
            </a:gs>
            <a:gs pos="100000">
              <a:srgbClr val="77A828">
                <a:lumMod val="25000"/>
                <a:lumOff val="7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764" y="476672"/>
            <a:ext cx="8229600" cy="12961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Для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доступа к электронным услугам созданы специальные федеральные, региональные и муниципальные сайты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государственных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и муниципальных услуг. Зайти на них могут все желающие, подключенные к сети Интернет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dirty="0">
              <a:solidFill>
                <a:srgbClr val="03719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44162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случае возникновения трудностей в самостоятельной регистрации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на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портале Госуслуг, любой гражданин в праве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	обратиться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2000" b="1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МФЦ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, взяв с собой </a:t>
            </a:r>
            <a:r>
              <a:rPr lang="ru-RU" sz="2000" b="1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паспорт и </a:t>
            </a:r>
            <a:r>
              <a:rPr lang="ru-RU" sz="2000" b="1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СНИЛС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, и специалисты центра поддержки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помогут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зарегистрироваться на сайте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Госуслуги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и начать пользоваться порталом.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04273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Интерфейс порталов разработан с целью максимального удобства и простоты выполнения запроса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  на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получение услуги для обычного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	          человека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. Федеральный портал госуслуг </a:t>
            </a:r>
            <a:r>
              <a:rPr lang="ru-RU" sz="2000" dirty="0" smtClean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		        доступен </a:t>
            </a:r>
            <a:r>
              <a:rPr lang="ru-RU" sz="2000" dirty="0">
                <a:solidFill>
                  <a:srgbClr val="037193"/>
                </a:solidFill>
                <a:latin typeface="Cambria Math" pitchFamily="18" charset="0"/>
                <a:ea typeface="Cambria Math" pitchFamily="18" charset="0"/>
              </a:rPr>
              <a:t>по адресу: </a:t>
            </a:r>
            <a:r>
              <a:rPr lang="ru-RU" sz="2000" u="sng" dirty="0">
                <a:solidFill>
                  <a:srgbClr val="039EBD"/>
                </a:solidFill>
                <a:latin typeface="Cambria Math" pitchFamily="18" charset="0"/>
                <a:ea typeface="Cambria Math" pitchFamily="18" charset="0"/>
              </a:rPr>
              <a:t>www.gosuslugi.ru</a:t>
            </a:r>
          </a:p>
        </p:txBody>
      </p:sp>
      <p:pic>
        <p:nvPicPr>
          <p:cNvPr id="10" name="Picture 4" descr="https://srv2.imgonline.com.ua/result_img/imgonline-com-ua-Transparent-backgr-8hXO38PPuF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dm-alekseevka.ru/media/cache/48/fb/48fb6d5df89b81c70a6656287eb71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0" y="5013176"/>
            <a:ext cx="29146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395</Words>
  <Application>Microsoft Office PowerPoint</Application>
  <PresentationFormat>Экран (4:3)</PresentationFormat>
  <Paragraphs>37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Преимущества  получения  государственных  и                 муниципальных услуг в  электронном  виде</vt:lpstr>
      <vt:lpstr>Раньше, чтобы получить государственную услугу, нужно было посетить уполномоченную организацию с предварительно собранным пакетом документов, отстоять очередь, пообщаться с сотрудником.  </vt:lpstr>
      <vt:lpstr>Презентация PowerPoint</vt:lpstr>
      <vt:lpstr>Преимущества электронных услуг</vt:lpstr>
      <vt:lpstr>Управление архитектуры и градостроительства Администрации городского округа Первоуральск принимает заявления на:</vt:lpstr>
      <vt:lpstr>Управление архитектуры и градостроительства Администрации городского округа Первоуральск принимает заявления на: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arch6</dc:creator>
  <cp:lastModifiedBy>arch6</cp:lastModifiedBy>
  <cp:revision>32</cp:revision>
  <cp:lastPrinted>2019-07-18T10:09:34Z</cp:lastPrinted>
  <dcterms:created xsi:type="dcterms:W3CDTF">2019-07-17T08:06:45Z</dcterms:created>
  <dcterms:modified xsi:type="dcterms:W3CDTF">2019-07-18T10:10:44Z</dcterms:modified>
</cp:coreProperties>
</file>