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94" r:id="rId4"/>
    <p:sldId id="298" r:id="rId5"/>
    <p:sldId id="297" r:id="rId6"/>
    <p:sldId id="305" r:id="rId7"/>
    <p:sldId id="284" r:id="rId8"/>
    <p:sldId id="310" r:id="rId9"/>
    <p:sldId id="311" r:id="rId10"/>
    <p:sldId id="291" r:id="rId11"/>
    <p:sldId id="300" r:id="rId12"/>
    <p:sldId id="301" r:id="rId13"/>
    <p:sldId id="314" r:id="rId14"/>
    <p:sldId id="306" r:id="rId15"/>
  </p:sldIdLst>
  <p:sldSz cx="12192000" cy="6858000"/>
  <p:notesSz cx="6858000" cy="9144000"/>
  <p:embeddedFontLst>
    <p:embeddedFont>
      <p:font typeface="Liberation Serif" panose="020B0604020202020204" charset="0"/>
      <p:regular r:id="rId17"/>
      <p:bold r:id="rId18"/>
      <p:italic r:id="rId19"/>
      <p:boldItalic r:id="rId20"/>
    </p:embeddedFont>
    <p:embeddedFont>
      <p:font typeface="Muller Bold" charset="-52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uller Medium" charset="-5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a Merzlyakova" initials="IM" lastIdx="2" clrIdx="0">
    <p:extLst>
      <p:ext uri="{19B8F6BF-5375-455C-9EA6-DF929625EA0E}">
        <p15:presenceInfo xmlns:p15="http://schemas.microsoft.com/office/powerpoint/2012/main" userId="fa75f8b72b28fd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CA3"/>
    <a:srgbClr val="F2F2F2"/>
    <a:srgbClr val="7BAFE3"/>
    <a:srgbClr val="008DB5"/>
    <a:srgbClr val="194B70"/>
    <a:srgbClr val="2F9E9E"/>
    <a:srgbClr val="13375B"/>
    <a:srgbClr val="1F6085"/>
    <a:srgbClr val="267899"/>
    <a:srgbClr val="1B3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27" autoAdjust="0"/>
  </p:normalViewPr>
  <p:slideViewPr>
    <p:cSldViewPr snapToGrid="0">
      <p:cViewPr varScale="1">
        <p:scale>
          <a:sx n="79" d="100"/>
          <a:sy n="79" d="100"/>
        </p:scale>
        <p:origin x="12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0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16686</c:v>
                </c:pt>
                <c:pt idx="1">
                  <c:v>16759</c:v>
                </c:pt>
                <c:pt idx="2">
                  <c:v>16759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4-4BB8-B5A1-A0D045FA5F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896640"/>
        <c:axId val="68898176"/>
      </c:barChart>
      <c:catAx>
        <c:axId val="688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98176"/>
        <c:crosses val="autoZero"/>
        <c:auto val="1"/>
        <c:lblAlgn val="ctr"/>
        <c:lblOffset val="100"/>
        <c:noMultiLvlLbl val="0"/>
      </c:catAx>
      <c:valAx>
        <c:axId val="688981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8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62069588102331"/>
          <c:y val="3.6943744752308993E-2"/>
          <c:w val="0.77613489514583978"/>
          <c:h val="0.87951261759786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формы</c:v>
                </c:pt>
                <c:pt idx="1">
                  <c:v>Туристические походы</c:v>
                </c:pt>
                <c:pt idx="2">
                  <c:v>Дневные лагеря</c:v>
                </c:pt>
                <c:pt idx="3">
                  <c:v>Санаторные лагеря</c:v>
                </c:pt>
                <c:pt idx="4">
                  <c:v>Загородные лагеря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8835</c:v>
                </c:pt>
                <c:pt idx="1">
                  <c:v>75</c:v>
                </c:pt>
                <c:pt idx="2">
                  <c:v>4916</c:v>
                </c:pt>
                <c:pt idx="3">
                  <c:v>1093</c:v>
                </c:pt>
                <c:pt idx="4">
                  <c:v>1840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F-48B4-B182-0850DDC191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формы</c:v>
                </c:pt>
                <c:pt idx="1">
                  <c:v>Туристические походы</c:v>
                </c:pt>
                <c:pt idx="2">
                  <c:v>Дневные лагеря</c:v>
                </c:pt>
                <c:pt idx="3">
                  <c:v>Санаторные лагеря</c:v>
                </c:pt>
                <c:pt idx="4">
                  <c:v>Загородные лагеря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8249</c:v>
                </c:pt>
                <c:pt idx="1">
                  <c:v>90</c:v>
                </c:pt>
                <c:pt idx="2">
                  <c:v>4916</c:v>
                </c:pt>
                <c:pt idx="3">
                  <c:v>1093</c:v>
                </c:pt>
                <c:pt idx="4">
                  <c:v>1840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F-48B4-B182-0850DDC191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8781568"/>
        <c:axId val="68783104"/>
      </c:barChart>
      <c:catAx>
        <c:axId val="6878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83104"/>
        <c:crosses val="autoZero"/>
        <c:auto val="1"/>
        <c:lblAlgn val="ctr"/>
        <c:lblOffset val="100"/>
        <c:noMultiLvlLbl val="0"/>
      </c:catAx>
      <c:valAx>
        <c:axId val="68783104"/>
        <c:scaling>
          <c:orientation val="minMax"/>
          <c:max val="10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687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26538-A91A-46D9-8F05-47E4C10E78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0AB703-B550-470A-95E0-86B180E67192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весенний каникулярный период </a:t>
          </a:r>
          <a:endParaRPr lang="ru-RU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F08CC5-6FDE-4A1A-B9CC-84A9D9ECA2E2}" type="parTrans" cxnId="{14E17DDD-F589-4BA3-93E5-25C14B9D381B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DE635-51E8-49DB-8FE6-348B605C35F2}" type="sibTrans" cxnId="{14E17DDD-F589-4BA3-93E5-25C14B9D381B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921B8-8F99-4232-BB5A-3F53AF159220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703 ребенка в ОО № 1, 3, 4, 6, 10, 11, 20, 22, 26, 29, 36 </a:t>
          </a:r>
        </a:p>
      </dgm:t>
    </dgm:pt>
    <dgm:pt modelId="{C47C0005-6A56-4079-8513-8B66198D4AAB}" type="parTrans" cxnId="{3289245A-2B2A-4837-A244-661345EB8A0C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9243F-FD38-497A-9813-B4FE557C797E}" type="sibTrans" cxnId="{3289245A-2B2A-4837-A244-661345EB8A0C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B63230-4A43-4ADB-98D5-9D824341A280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летний каникулярный период </a:t>
          </a:r>
          <a:endParaRPr lang="ru-RU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02126-EA7D-415D-81DC-EDC1924D2EDE}" type="parTrans" cxnId="{00466F20-CD12-45B9-A214-313F9FF802C4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68D625-E9E0-4BED-B869-D06A950F18FC}" type="sibTrans" cxnId="{00466F20-CD12-45B9-A214-313F9FF802C4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698E5-0022-4142-B5A6-C03245BCE0F5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3458 детей в ОО № 1, 3, 4, 9, 10, 11, 14, 15, 16, 17, 20, 21, 22, 26, 28, 29, 32, 36, 40, ПМАОУ ДО «СШ», ПМАОУ ДО «ЦРДМ», МБОУ ДО «ЦДО», ДОУ № 10, 14.</a:t>
          </a:r>
        </a:p>
      </dgm:t>
    </dgm:pt>
    <dgm:pt modelId="{B2B25391-02CD-42F1-9F64-159D53C30E7F}" type="parTrans" cxnId="{A931AD46-E529-454C-9C62-7B877E4312D8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09623-695D-4E2C-9AD8-535C439FB7F7}" type="sibTrans" cxnId="{A931AD46-E529-454C-9C62-7B877E4312D8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C001C3-20CC-4002-A7E6-83DD3C80A9F4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осенний каникулярный период </a:t>
          </a:r>
          <a:endParaRPr lang="ru-RU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FDDDEE-0F65-4A85-9843-EAC3613B215E}" type="parTrans" cxnId="{ABE9EF5D-DE05-4462-84D4-A36D6762151C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833EAA-2839-4626-895A-96B9D4CF3952}" type="sibTrans" cxnId="{ABE9EF5D-DE05-4462-84D4-A36D6762151C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4E0E49-D5CB-4D13-A460-0AFF49C769B5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755 детей</a:t>
          </a:r>
        </a:p>
      </dgm:t>
    </dgm:pt>
    <dgm:pt modelId="{89690A45-C3DD-4659-A0FD-F7C69B9BCCBF}" type="parTrans" cxnId="{A4A6DD12-FF53-42BB-8B77-CBFB08D60715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91B1A-ACBE-4AE4-B3BD-2D211E27150D}" type="sibTrans" cxnId="{A4A6DD12-FF53-42BB-8B77-CBFB08D60715}">
      <dgm:prSet/>
      <dgm:spPr/>
      <dgm:t>
        <a:bodyPr/>
        <a:lstStyle/>
        <a:p>
          <a:endParaRPr lang="ru-RU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BDE92-A43E-4358-A745-7DADAF6142AB}" type="pres">
      <dgm:prSet presAssocID="{BB326538-A91A-46D9-8F05-47E4C10E78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78CA7E-17D1-4582-996F-F3BFC7D3B062}" type="pres">
      <dgm:prSet presAssocID="{5E0AB703-B550-470A-95E0-86B180E67192}" presName="linNode" presStyleCnt="0"/>
      <dgm:spPr/>
    </dgm:pt>
    <dgm:pt modelId="{EB8AF30B-EDD6-4079-B37A-404A33182EFD}" type="pres">
      <dgm:prSet presAssocID="{5E0AB703-B550-470A-95E0-86B180E6719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0CC81-AFDE-4B5C-9AF5-4D664F81D66E}" type="pres">
      <dgm:prSet presAssocID="{5E0AB703-B550-470A-95E0-86B180E6719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BCFB5-F470-4329-86DC-6D058612C745}" type="pres">
      <dgm:prSet presAssocID="{D0EDE635-51E8-49DB-8FE6-348B605C35F2}" presName="sp" presStyleCnt="0"/>
      <dgm:spPr/>
    </dgm:pt>
    <dgm:pt modelId="{9F1FD3D9-02C6-4B92-8F05-CC746F20C44A}" type="pres">
      <dgm:prSet presAssocID="{B9B63230-4A43-4ADB-98D5-9D824341A280}" presName="linNode" presStyleCnt="0"/>
      <dgm:spPr/>
    </dgm:pt>
    <dgm:pt modelId="{4FA83545-66BA-41DD-9BAD-8874E9C9B312}" type="pres">
      <dgm:prSet presAssocID="{B9B63230-4A43-4ADB-98D5-9D824341A28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100A-5C37-41D9-9230-CBF73A4D63DC}" type="pres">
      <dgm:prSet presAssocID="{B9B63230-4A43-4ADB-98D5-9D824341A28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7937C-87A9-4061-AA57-7DDE9B01352D}" type="pres">
      <dgm:prSet presAssocID="{D668D625-E9E0-4BED-B869-D06A950F18FC}" presName="sp" presStyleCnt="0"/>
      <dgm:spPr/>
    </dgm:pt>
    <dgm:pt modelId="{9357A8D5-4B10-4366-AECF-9DD7B5351B01}" type="pres">
      <dgm:prSet presAssocID="{06C001C3-20CC-4002-A7E6-83DD3C80A9F4}" presName="linNode" presStyleCnt="0"/>
      <dgm:spPr/>
    </dgm:pt>
    <dgm:pt modelId="{0000D77F-7518-4926-B037-7F65FCA33E60}" type="pres">
      <dgm:prSet presAssocID="{06C001C3-20CC-4002-A7E6-83DD3C80A9F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B339F-16CE-4458-B262-BDC66B61DA9D}" type="pres">
      <dgm:prSet presAssocID="{06C001C3-20CC-4002-A7E6-83DD3C80A9F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E32B9-7EA5-4083-B8A6-7AA99349C3B5}" type="presOf" srcId="{A34E0E49-D5CB-4D13-A460-0AFF49C769B5}" destId="{F56B339F-16CE-4458-B262-BDC66B61DA9D}" srcOrd="0" destOrd="0" presId="urn:microsoft.com/office/officeart/2005/8/layout/vList5"/>
    <dgm:cxn modelId="{02EE960B-F80F-447D-91CE-203D920E2BCA}" type="presOf" srcId="{A6F921B8-8F99-4232-BB5A-3F53AF159220}" destId="{3CC0CC81-AFDE-4B5C-9AF5-4D664F81D66E}" srcOrd="0" destOrd="0" presId="urn:microsoft.com/office/officeart/2005/8/layout/vList5"/>
    <dgm:cxn modelId="{AE59769C-E882-4730-B64B-EAB6F358C532}" type="presOf" srcId="{B9B63230-4A43-4ADB-98D5-9D824341A280}" destId="{4FA83545-66BA-41DD-9BAD-8874E9C9B312}" srcOrd="0" destOrd="0" presId="urn:microsoft.com/office/officeart/2005/8/layout/vList5"/>
    <dgm:cxn modelId="{A4A6DD12-FF53-42BB-8B77-CBFB08D60715}" srcId="{06C001C3-20CC-4002-A7E6-83DD3C80A9F4}" destId="{A34E0E49-D5CB-4D13-A460-0AFF49C769B5}" srcOrd="0" destOrd="0" parTransId="{89690A45-C3DD-4659-A0FD-F7C69B9BCCBF}" sibTransId="{60891B1A-ACBE-4AE4-B3BD-2D211E27150D}"/>
    <dgm:cxn modelId="{00466F20-CD12-45B9-A214-313F9FF802C4}" srcId="{BB326538-A91A-46D9-8F05-47E4C10E781C}" destId="{B9B63230-4A43-4ADB-98D5-9D824341A280}" srcOrd="1" destOrd="0" parTransId="{A4502126-EA7D-415D-81DC-EDC1924D2EDE}" sibTransId="{D668D625-E9E0-4BED-B869-D06A950F18FC}"/>
    <dgm:cxn modelId="{CE161E7B-7EFD-477E-ACB2-AF1BF82D73E2}" type="presOf" srcId="{BB326538-A91A-46D9-8F05-47E4C10E781C}" destId="{28ABDE92-A43E-4358-A745-7DADAF6142AB}" srcOrd="0" destOrd="0" presId="urn:microsoft.com/office/officeart/2005/8/layout/vList5"/>
    <dgm:cxn modelId="{519576B2-BCA3-416B-A6AD-05B4CCAA67D1}" type="presOf" srcId="{5E0AB703-B550-470A-95E0-86B180E67192}" destId="{EB8AF30B-EDD6-4079-B37A-404A33182EFD}" srcOrd="0" destOrd="0" presId="urn:microsoft.com/office/officeart/2005/8/layout/vList5"/>
    <dgm:cxn modelId="{2621288F-18E6-4E59-A7FF-2FEDFFE7C935}" type="presOf" srcId="{06C001C3-20CC-4002-A7E6-83DD3C80A9F4}" destId="{0000D77F-7518-4926-B037-7F65FCA33E60}" srcOrd="0" destOrd="0" presId="urn:microsoft.com/office/officeart/2005/8/layout/vList5"/>
    <dgm:cxn modelId="{14E17DDD-F589-4BA3-93E5-25C14B9D381B}" srcId="{BB326538-A91A-46D9-8F05-47E4C10E781C}" destId="{5E0AB703-B550-470A-95E0-86B180E67192}" srcOrd="0" destOrd="0" parTransId="{02F08CC5-6FDE-4A1A-B9CC-84A9D9ECA2E2}" sibTransId="{D0EDE635-51E8-49DB-8FE6-348B605C35F2}"/>
    <dgm:cxn modelId="{A931AD46-E529-454C-9C62-7B877E4312D8}" srcId="{B9B63230-4A43-4ADB-98D5-9D824341A280}" destId="{417698E5-0022-4142-B5A6-C03245BCE0F5}" srcOrd="0" destOrd="0" parTransId="{B2B25391-02CD-42F1-9F64-159D53C30E7F}" sibTransId="{BE309623-695D-4E2C-9AD8-535C439FB7F7}"/>
    <dgm:cxn modelId="{3289245A-2B2A-4837-A244-661345EB8A0C}" srcId="{5E0AB703-B550-470A-95E0-86B180E67192}" destId="{A6F921B8-8F99-4232-BB5A-3F53AF159220}" srcOrd="0" destOrd="0" parTransId="{C47C0005-6A56-4079-8513-8B66198D4AAB}" sibTransId="{98C9243F-FD38-497A-9813-B4FE557C797E}"/>
    <dgm:cxn modelId="{589997AE-415A-444F-AC5F-92CE4F0447A0}" type="presOf" srcId="{417698E5-0022-4142-B5A6-C03245BCE0F5}" destId="{3F0D100A-5C37-41D9-9230-CBF73A4D63DC}" srcOrd="0" destOrd="0" presId="urn:microsoft.com/office/officeart/2005/8/layout/vList5"/>
    <dgm:cxn modelId="{ABE9EF5D-DE05-4462-84D4-A36D6762151C}" srcId="{BB326538-A91A-46D9-8F05-47E4C10E781C}" destId="{06C001C3-20CC-4002-A7E6-83DD3C80A9F4}" srcOrd="2" destOrd="0" parTransId="{D6FDDDEE-0F65-4A85-9843-EAC3613B215E}" sibTransId="{6E833EAA-2839-4626-895A-96B9D4CF3952}"/>
    <dgm:cxn modelId="{B02D27BC-320A-45BA-B5A2-AA5056CA17DB}" type="presParOf" srcId="{28ABDE92-A43E-4358-A745-7DADAF6142AB}" destId="{CC78CA7E-17D1-4582-996F-F3BFC7D3B062}" srcOrd="0" destOrd="0" presId="urn:microsoft.com/office/officeart/2005/8/layout/vList5"/>
    <dgm:cxn modelId="{53CBC8D2-21F0-4BB9-BD71-D8104194403F}" type="presParOf" srcId="{CC78CA7E-17D1-4582-996F-F3BFC7D3B062}" destId="{EB8AF30B-EDD6-4079-B37A-404A33182EFD}" srcOrd="0" destOrd="0" presId="urn:microsoft.com/office/officeart/2005/8/layout/vList5"/>
    <dgm:cxn modelId="{D6FD9CAD-B6C2-4B83-8B96-E11C90BEAE5C}" type="presParOf" srcId="{CC78CA7E-17D1-4582-996F-F3BFC7D3B062}" destId="{3CC0CC81-AFDE-4B5C-9AF5-4D664F81D66E}" srcOrd="1" destOrd="0" presId="urn:microsoft.com/office/officeart/2005/8/layout/vList5"/>
    <dgm:cxn modelId="{2DAAA506-4166-4D9A-B789-B9039E951435}" type="presParOf" srcId="{28ABDE92-A43E-4358-A745-7DADAF6142AB}" destId="{942BCFB5-F470-4329-86DC-6D058612C745}" srcOrd="1" destOrd="0" presId="urn:microsoft.com/office/officeart/2005/8/layout/vList5"/>
    <dgm:cxn modelId="{25B4628B-4021-43EF-B355-908E1D28E3F0}" type="presParOf" srcId="{28ABDE92-A43E-4358-A745-7DADAF6142AB}" destId="{9F1FD3D9-02C6-4B92-8F05-CC746F20C44A}" srcOrd="2" destOrd="0" presId="urn:microsoft.com/office/officeart/2005/8/layout/vList5"/>
    <dgm:cxn modelId="{65334514-62D8-4C09-BC87-48A0B0CAA56D}" type="presParOf" srcId="{9F1FD3D9-02C6-4B92-8F05-CC746F20C44A}" destId="{4FA83545-66BA-41DD-9BAD-8874E9C9B312}" srcOrd="0" destOrd="0" presId="urn:microsoft.com/office/officeart/2005/8/layout/vList5"/>
    <dgm:cxn modelId="{85056991-D7F9-4C78-A565-C57FDAD92B59}" type="presParOf" srcId="{9F1FD3D9-02C6-4B92-8F05-CC746F20C44A}" destId="{3F0D100A-5C37-41D9-9230-CBF73A4D63DC}" srcOrd="1" destOrd="0" presId="urn:microsoft.com/office/officeart/2005/8/layout/vList5"/>
    <dgm:cxn modelId="{8766737F-04EC-4385-9B13-2D5B1C16A3A3}" type="presParOf" srcId="{28ABDE92-A43E-4358-A745-7DADAF6142AB}" destId="{5F27937C-87A9-4061-AA57-7DDE9B01352D}" srcOrd="3" destOrd="0" presId="urn:microsoft.com/office/officeart/2005/8/layout/vList5"/>
    <dgm:cxn modelId="{12F2CF4B-015D-4CEB-A06B-C06138D9775A}" type="presParOf" srcId="{28ABDE92-A43E-4358-A745-7DADAF6142AB}" destId="{9357A8D5-4B10-4366-AECF-9DD7B5351B01}" srcOrd="4" destOrd="0" presId="urn:microsoft.com/office/officeart/2005/8/layout/vList5"/>
    <dgm:cxn modelId="{0CBD85BE-3D39-4593-B017-8D64BEB46EC5}" type="presParOf" srcId="{9357A8D5-4B10-4366-AECF-9DD7B5351B01}" destId="{0000D77F-7518-4926-B037-7F65FCA33E60}" srcOrd="0" destOrd="0" presId="urn:microsoft.com/office/officeart/2005/8/layout/vList5"/>
    <dgm:cxn modelId="{98739DB1-47D9-48B1-ABDD-A691A11BB25A}" type="presParOf" srcId="{9357A8D5-4B10-4366-AECF-9DD7B5351B01}" destId="{F56B339F-16CE-4458-B262-BDC66B61DA9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F8B12-DC94-45A3-A7CE-6B97EDA8905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BC5E30-F241-4069-9304-737A05CECAE2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</a:t>
          </a:r>
        </a:p>
      </dgm:t>
    </dgm:pt>
    <dgm:pt modelId="{95B0C679-4280-4276-BAFF-E819B47672A6}" type="parTrans" cxnId="{22DA88C6-8EA5-434A-AB71-41FF949AC921}">
      <dgm:prSet/>
      <dgm:spPr/>
      <dgm:t>
        <a:bodyPr/>
        <a:lstStyle/>
        <a:p>
          <a:endParaRPr lang="ru-RU"/>
        </a:p>
      </dgm:t>
    </dgm:pt>
    <dgm:pt modelId="{4845CEF4-FBC6-4CD0-9B36-2A3547B65ADD}" type="sibTrans" cxnId="{22DA88C6-8EA5-434A-AB71-41FF949AC921}">
      <dgm:prSet/>
      <dgm:spPr>
        <a:noFill/>
      </dgm:spPr>
      <dgm:t>
        <a:bodyPr/>
        <a:lstStyle/>
        <a:p>
          <a:endParaRPr lang="ru-RU"/>
        </a:p>
      </dgm:t>
    </dgm:pt>
    <dgm:pt modelId="{ABCB5D97-2CF6-4288-ABF8-7EE6E6CA2231}">
      <dgm:prSet phldrT="[Текст]"/>
      <dgm:spPr>
        <a:solidFill>
          <a:schemeClr val="bg1">
            <a:lumMod val="9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8835 детей</a:t>
          </a:r>
        </a:p>
      </dgm:t>
    </dgm:pt>
    <dgm:pt modelId="{3EA2DACC-9D15-475B-92E0-C51CB5A98B44}" type="parTrans" cxnId="{BCEF0576-B273-4610-834B-991B1F034549}">
      <dgm:prSet/>
      <dgm:spPr/>
      <dgm:t>
        <a:bodyPr/>
        <a:lstStyle/>
        <a:p>
          <a:endParaRPr lang="ru-RU"/>
        </a:p>
      </dgm:t>
    </dgm:pt>
    <dgm:pt modelId="{1418D01D-EBC5-423D-A480-7A86F7695C32}" type="sibTrans" cxnId="{BCEF0576-B273-4610-834B-991B1F034549}">
      <dgm:prSet/>
      <dgm:spPr/>
      <dgm:t>
        <a:bodyPr/>
        <a:lstStyle/>
        <a:p>
          <a:endParaRPr lang="ru-RU"/>
        </a:p>
      </dgm:t>
    </dgm:pt>
    <dgm:pt modelId="{C7851E17-C05F-4FC0-81D8-3C5C6AC8D7AD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</a:t>
          </a:r>
        </a:p>
      </dgm:t>
    </dgm:pt>
    <dgm:pt modelId="{35FB57F7-099C-40DF-BCE3-AC58A97150D5}" type="parTrans" cxnId="{5EA87982-DB48-4B81-8725-A34FCD424354}">
      <dgm:prSet/>
      <dgm:spPr/>
      <dgm:t>
        <a:bodyPr/>
        <a:lstStyle/>
        <a:p>
          <a:endParaRPr lang="ru-RU"/>
        </a:p>
      </dgm:t>
    </dgm:pt>
    <dgm:pt modelId="{B9FABDFF-2CF4-4470-8AF5-AFE5DCBF3EF5}" type="sibTrans" cxnId="{5EA87982-DB48-4B81-8725-A34FCD424354}">
      <dgm:prSet/>
      <dgm:spPr/>
      <dgm:t>
        <a:bodyPr/>
        <a:lstStyle/>
        <a:p>
          <a:endParaRPr lang="ru-RU"/>
        </a:p>
      </dgm:t>
    </dgm:pt>
    <dgm:pt modelId="{6E01495B-4441-470E-960C-86B47FCFA623}">
      <dgm:prSet phldrT="[Текст]"/>
      <dgm:spPr>
        <a:solidFill>
          <a:schemeClr val="bg1">
            <a:lumMod val="9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7561 ребенок </a:t>
          </a:r>
        </a:p>
      </dgm:t>
    </dgm:pt>
    <dgm:pt modelId="{B329EC7F-E44D-4859-B9BF-3D123538AB8C}" type="parTrans" cxnId="{5B7E247F-4BFD-4E90-840E-E84F10E9EFED}">
      <dgm:prSet/>
      <dgm:spPr/>
      <dgm:t>
        <a:bodyPr/>
        <a:lstStyle/>
        <a:p>
          <a:endParaRPr lang="ru-RU"/>
        </a:p>
      </dgm:t>
    </dgm:pt>
    <dgm:pt modelId="{8B3D7329-9B41-4352-8D07-71CD017BEC65}" type="sibTrans" cxnId="{5B7E247F-4BFD-4E90-840E-E84F10E9EFED}">
      <dgm:prSet/>
      <dgm:spPr/>
      <dgm:t>
        <a:bodyPr/>
        <a:lstStyle/>
        <a:p>
          <a:endParaRPr lang="ru-RU"/>
        </a:p>
      </dgm:t>
    </dgm:pt>
    <dgm:pt modelId="{4CA127E7-0E66-435B-B778-B797D020DD21}" type="pres">
      <dgm:prSet presAssocID="{AF6F8B12-DC94-45A3-A7CE-6B97EDA890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0AAF7-59F9-40E7-8901-F77CB9A5357F}" type="pres">
      <dgm:prSet presAssocID="{AF6F8B12-DC94-45A3-A7CE-6B97EDA89052}" presName="tSp" presStyleCnt="0"/>
      <dgm:spPr/>
    </dgm:pt>
    <dgm:pt modelId="{4A848154-D0E0-4E48-A24A-513F68657477}" type="pres">
      <dgm:prSet presAssocID="{AF6F8B12-DC94-45A3-A7CE-6B97EDA89052}" presName="bSp" presStyleCnt="0"/>
      <dgm:spPr/>
    </dgm:pt>
    <dgm:pt modelId="{278B26F4-E587-4111-96A6-99F12ABAF7AC}" type="pres">
      <dgm:prSet presAssocID="{AF6F8B12-DC94-45A3-A7CE-6B97EDA89052}" presName="process" presStyleCnt="0"/>
      <dgm:spPr/>
    </dgm:pt>
    <dgm:pt modelId="{CE3539B4-2D5F-44F7-AF47-954F7CFDA571}" type="pres">
      <dgm:prSet presAssocID="{53BC5E30-F241-4069-9304-737A05CECAE2}" presName="composite1" presStyleCnt="0"/>
      <dgm:spPr/>
    </dgm:pt>
    <dgm:pt modelId="{D92E6FC3-EE4D-4EAC-AED3-A9E98111B965}" type="pres">
      <dgm:prSet presAssocID="{53BC5E30-F241-4069-9304-737A05CECAE2}" presName="dummyNode1" presStyleLbl="node1" presStyleIdx="0" presStyleCnt="2"/>
      <dgm:spPr/>
    </dgm:pt>
    <dgm:pt modelId="{4A6FE199-0707-4DE5-806A-FD9E4B706BE6}" type="pres">
      <dgm:prSet presAssocID="{53BC5E30-F241-4069-9304-737A05CECAE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EC20E-79ED-42AD-9ADA-AD679240EA07}" type="pres">
      <dgm:prSet presAssocID="{53BC5E30-F241-4069-9304-737A05CECAE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289CD-B600-4C84-A375-ED718A7FF9AE}" type="pres">
      <dgm:prSet presAssocID="{53BC5E30-F241-4069-9304-737A05CECAE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C7C8E-1FD0-483A-89B9-9A42F5B0BEE1}" type="pres">
      <dgm:prSet presAssocID="{53BC5E30-F241-4069-9304-737A05CECAE2}" presName="connSite1" presStyleCnt="0"/>
      <dgm:spPr/>
    </dgm:pt>
    <dgm:pt modelId="{1559B76A-3860-481B-B439-7C376F21C729}" type="pres">
      <dgm:prSet presAssocID="{4845CEF4-FBC6-4CD0-9B36-2A3547B65ADD}" presName="Name9" presStyleLbl="sibTrans2D1" presStyleIdx="0" presStyleCnt="1"/>
      <dgm:spPr/>
      <dgm:t>
        <a:bodyPr/>
        <a:lstStyle/>
        <a:p>
          <a:endParaRPr lang="ru-RU"/>
        </a:p>
      </dgm:t>
    </dgm:pt>
    <dgm:pt modelId="{AD40E539-2ED1-46F9-A5A0-3F6B85F57CCA}" type="pres">
      <dgm:prSet presAssocID="{C7851E17-C05F-4FC0-81D8-3C5C6AC8D7AD}" presName="composite2" presStyleCnt="0"/>
      <dgm:spPr/>
    </dgm:pt>
    <dgm:pt modelId="{87085407-C6C6-4024-84E2-A30B8C083A2F}" type="pres">
      <dgm:prSet presAssocID="{C7851E17-C05F-4FC0-81D8-3C5C6AC8D7AD}" presName="dummyNode2" presStyleLbl="node1" presStyleIdx="0" presStyleCnt="2"/>
      <dgm:spPr/>
    </dgm:pt>
    <dgm:pt modelId="{83A761C4-B169-442A-B812-55631FA99B51}" type="pres">
      <dgm:prSet presAssocID="{C7851E17-C05F-4FC0-81D8-3C5C6AC8D7AD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FE680-6901-4580-8326-AD788AB9329B}" type="pres">
      <dgm:prSet presAssocID="{C7851E17-C05F-4FC0-81D8-3C5C6AC8D7AD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ABAB2-259B-404B-9157-2F6E20061EFB}" type="pres">
      <dgm:prSet presAssocID="{C7851E17-C05F-4FC0-81D8-3C5C6AC8D7AD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07574-CC51-4214-BB41-CD64A4BF255E}" type="pres">
      <dgm:prSet presAssocID="{C7851E17-C05F-4FC0-81D8-3C5C6AC8D7AD}" presName="connSite2" presStyleCnt="0"/>
      <dgm:spPr/>
    </dgm:pt>
  </dgm:ptLst>
  <dgm:cxnLst>
    <dgm:cxn modelId="{7807B3D9-145A-480E-A26B-A1500BC44605}" type="presOf" srcId="{6E01495B-4441-470E-960C-86B47FCFA623}" destId="{83A761C4-B169-442A-B812-55631FA99B51}" srcOrd="0" destOrd="0" presId="urn:microsoft.com/office/officeart/2005/8/layout/hProcess4"/>
    <dgm:cxn modelId="{F0FD29DB-C2D8-4C10-8693-5C8FA0698A70}" type="presOf" srcId="{ABCB5D97-2CF6-4288-ABF8-7EE6E6CA2231}" destId="{422EC20E-79ED-42AD-9ADA-AD679240EA07}" srcOrd="1" destOrd="0" presId="urn:microsoft.com/office/officeart/2005/8/layout/hProcess4"/>
    <dgm:cxn modelId="{5B7E247F-4BFD-4E90-840E-E84F10E9EFED}" srcId="{C7851E17-C05F-4FC0-81D8-3C5C6AC8D7AD}" destId="{6E01495B-4441-470E-960C-86B47FCFA623}" srcOrd="0" destOrd="0" parTransId="{B329EC7F-E44D-4859-B9BF-3D123538AB8C}" sibTransId="{8B3D7329-9B41-4352-8D07-71CD017BEC65}"/>
    <dgm:cxn modelId="{22DA88C6-8EA5-434A-AB71-41FF949AC921}" srcId="{AF6F8B12-DC94-45A3-A7CE-6B97EDA89052}" destId="{53BC5E30-F241-4069-9304-737A05CECAE2}" srcOrd="0" destOrd="0" parTransId="{95B0C679-4280-4276-BAFF-E819B47672A6}" sibTransId="{4845CEF4-FBC6-4CD0-9B36-2A3547B65ADD}"/>
    <dgm:cxn modelId="{EFDB9AED-4398-4318-81FF-C2F7E24B651E}" type="presOf" srcId="{ABCB5D97-2CF6-4288-ABF8-7EE6E6CA2231}" destId="{4A6FE199-0707-4DE5-806A-FD9E4B706BE6}" srcOrd="0" destOrd="0" presId="urn:microsoft.com/office/officeart/2005/8/layout/hProcess4"/>
    <dgm:cxn modelId="{17F35DE3-AE32-4EEE-9ED8-58B08E378ABA}" type="presOf" srcId="{AF6F8B12-DC94-45A3-A7CE-6B97EDA89052}" destId="{4CA127E7-0E66-435B-B778-B797D020DD21}" srcOrd="0" destOrd="0" presId="urn:microsoft.com/office/officeart/2005/8/layout/hProcess4"/>
    <dgm:cxn modelId="{78746473-2070-45C7-A379-F942BE86BC40}" type="presOf" srcId="{6E01495B-4441-470E-960C-86B47FCFA623}" destId="{255FE680-6901-4580-8326-AD788AB9329B}" srcOrd="1" destOrd="0" presId="urn:microsoft.com/office/officeart/2005/8/layout/hProcess4"/>
    <dgm:cxn modelId="{5EA87982-DB48-4B81-8725-A34FCD424354}" srcId="{AF6F8B12-DC94-45A3-A7CE-6B97EDA89052}" destId="{C7851E17-C05F-4FC0-81D8-3C5C6AC8D7AD}" srcOrd="1" destOrd="0" parTransId="{35FB57F7-099C-40DF-BCE3-AC58A97150D5}" sibTransId="{B9FABDFF-2CF4-4470-8AF5-AFE5DCBF3EF5}"/>
    <dgm:cxn modelId="{7FC9D1E5-3CF4-477B-8F33-E0EC732B2E8D}" type="presOf" srcId="{C7851E17-C05F-4FC0-81D8-3C5C6AC8D7AD}" destId="{D0CABAB2-259B-404B-9157-2F6E20061EFB}" srcOrd="0" destOrd="0" presId="urn:microsoft.com/office/officeart/2005/8/layout/hProcess4"/>
    <dgm:cxn modelId="{BCEF0576-B273-4610-834B-991B1F034549}" srcId="{53BC5E30-F241-4069-9304-737A05CECAE2}" destId="{ABCB5D97-2CF6-4288-ABF8-7EE6E6CA2231}" srcOrd="0" destOrd="0" parTransId="{3EA2DACC-9D15-475B-92E0-C51CB5A98B44}" sibTransId="{1418D01D-EBC5-423D-A480-7A86F7695C32}"/>
    <dgm:cxn modelId="{06C677B1-C99C-4141-B3A8-9FFC2ABA778D}" type="presOf" srcId="{53BC5E30-F241-4069-9304-737A05CECAE2}" destId="{27D289CD-B600-4C84-A375-ED718A7FF9AE}" srcOrd="0" destOrd="0" presId="urn:microsoft.com/office/officeart/2005/8/layout/hProcess4"/>
    <dgm:cxn modelId="{2AB15790-7830-4239-8A28-06B3247ED8F5}" type="presOf" srcId="{4845CEF4-FBC6-4CD0-9B36-2A3547B65ADD}" destId="{1559B76A-3860-481B-B439-7C376F21C729}" srcOrd="0" destOrd="0" presId="urn:microsoft.com/office/officeart/2005/8/layout/hProcess4"/>
    <dgm:cxn modelId="{11A6876A-3E70-4524-8D0E-E7D03C2B4CDB}" type="presParOf" srcId="{4CA127E7-0E66-435B-B778-B797D020DD21}" destId="{CBF0AAF7-59F9-40E7-8901-F77CB9A5357F}" srcOrd="0" destOrd="0" presId="urn:microsoft.com/office/officeart/2005/8/layout/hProcess4"/>
    <dgm:cxn modelId="{1F08B768-E32A-4B22-BBD3-15D6D0F83142}" type="presParOf" srcId="{4CA127E7-0E66-435B-B778-B797D020DD21}" destId="{4A848154-D0E0-4E48-A24A-513F68657477}" srcOrd="1" destOrd="0" presId="urn:microsoft.com/office/officeart/2005/8/layout/hProcess4"/>
    <dgm:cxn modelId="{6E170AC2-13C2-4725-9841-35118C5040B3}" type="presParOf" srcId="{4CA127E7-0E66-435B-B778-B797D020DD21}" destId="{278B26F4-E587-4111-96A6-99F12ABAF7AC}" srcOrd="2" destOrd="0" presId="urn:microsoft.com/office/officeart/2005/8/layout/hProcess4"/>
    <dgm:cxn modelId="{9160D831-DB7A-4C7C-9218-5D99747BE4D4}" type="presParOf" srcId="{278B26F4-E587-4111-96A6-99F12ABAF7AC}" destId="{CE3539B4-2D5F-44F7-AF47-954F7CFDA571}" srcOrd="0" destOrd="0" presId="urn:microsoft.com/office/officeart/2005/8/layout/hProcess4"/>
    <dgm:cxn modelId="{B17BE85B-E374-4B3B-BF6F-5B6508E6FB61}" type="presParOf" srcId="{CE3539B4-2D5F-44F7-AF47-954F7CFDA571}" destId="{D92E6FC3-EE4D-4EAC-AED3-A9E98111B965}" srcOrd="0" destOrd="0" presId="urn:microsoft.com/office/officeart/2005/8/layout/hProcess4"/>
    <dgm:cxn modelId="{D8B1A33C-D67E-4D92-BF62-6CAFD37C55F5}" type="presParOf" srcId="{CE3539B4-2D5F-44F7-AF47-954F7CFDA571}" destId="{4A6FE199-0707-4DE5-806A-FD9E4B706BE6}" srcOrd="1" destOrd="0" presId="urn:microsoft.com/office/officeart/2005/8/layout/hProcess4"/>
    <dgm:cxn modelId="{48AB7CC4-7D1B-4D99-8058-974B796314D3}" type="presParOf" srcId="{CE3539B4-2D5F-44F7-AF47-954F7CFDA571}" destId="{422EC20E-79ED-42AD-9ADA-AD679240EA07}" srcOrd="2" destOrd="0" presId="urn:microsoft.com/office/officeart/2005/8/layout/hProcess4"/>
    <dgm:cxn modelId="{9A2F35BD-BC41-442C-A58F-6576B3D70DB7}" type="presParOf" srcId="{CE3539B4-2D5F-44F7-AF47-954F7CFDA571}" destId="{27D289CD-B600-4C84-A375-ED718A7FF9AE}" srcOrd="3" destOrd="0" presId="urn:microsoft.com/office/officeart/2005/8/layout/hProcess4"/>
    <dgm:cxn modelId="{259BC439-354D-4F48-81E6-BE9BF3BE47D9}" type="presParOf" srcId="{CE3539B4-2D5F-44F7-AF47-954F7CFDA571}" destId="{48BC7C8E-1FD0-483A-89B9-9A42F5B0BEE1}" srcOrd="4" destOrd="0" presId="urn:microsoft.com/office/officeart/2005/8/layout/hProcess4"/>
    <dgm:cxn modelId="{C4903639-E679-4A34-B76E-DC581A7C1203}" type="presParOf" srcId="{278B26F4-E587-4111-96A6-99F12ABAF7AC}" destId="{1559B76A-3860-481B-B439-7C376F21C729}" srcOrd="1" destOrd="0" presId="urn:microsoft.com/office/officeart/2005/8/layout/hProcess4"/>
    <dgm:cxn modelId="{AD85A46D-1EB5-4A25-B3D1-25606371B6C9}" type="presParOf" srcId="{278B26F4-E587-4111-96A6-99F12ABAF7AC}" destId="{AD40E539-2ED1-46F9-A5A0-3F6B85F57CCA}" srcOrd="2" destOrd="0" presId="urn:microsoft.com/office/officeart/2005/8/layout/hProcess4"/>
    <dgm:cxn modelId="{855772C7-142B-49E6-B452-7A7464A86994}" type="presParOf" srcId="{AD40E539-2ED1-46F9-A5A0-3F6B85F57CCA}" destId="{87085407-C6C6-4024-84E2-A30B8C083A2F}" srcOrd="0" destOrd="0" presId="urn:microsoft.com/office/officeart/2005/8/layout/hProcess4"/>
    <dgm:cxn modelId="{69E7FC24-2653-467D-BBE4-6E363B8DDF51}" type="presParOf" srcId="{AD40E539-2ED1-46F9-A5A0-3F6B85F57CCA}" destId="{83A761C4-B169-442A-B812-55631FA99B51}" srcOrd="1" destOrd="0" presId="urn:microsoft.com/office/officeart/2005/8/layout/hProcess4"/>
    <dgm:cxn modelId="{62B3BCC3-A0B6-48AD-BEE6-83891CA397CD}" type="presParOf" srcId="{AD40E539-2ED1-46F9-A5A0-3F6B85F57CCA}" destId="{255FE680-6901-4580-8326-AD788AB9329B}" srcOrd="2" destOrd="0" presId="urn:microsoft.com/office/officeart/2005/8/layout/hProcess4"/>
    <dgm:cxn modelId="{D5692AF3-2423-4771-A52B-ABE76EC8710A}" type="presParOf" srcId="{AD40E539-2ED1-46F9-A5A0-3F6B85F57CCA}" destId="{D0CABAB2-259B-404B-9157-2F6E20061EFB}" srcOrd="3" destOrd="0" presId="urn:microsoft.com/office/officeart/2005/8/layout/hProcess4"/>
    <dgm:cxn modelId="{1C0ED06D-F088-418C-87A2-298C07BC8611}" type="presParOf" srcId="{AD40E539-2ED1-46F9-A5A0-3F6B85F57CCA}" destId="{B8B07574-CC51-4214-BB41-CD64A4BF255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F8B12-DC94-45A3-A7CE-6B97EDA8905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BC5E30-F241-4069-9304-737A05CECAE2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</a:t>
          </a:r>
        </a:p>
      </dgm:t>
    </dgm:pt>
    <dgm:pt modelId="{95B0C679-4280-4276-BAFF-E819B47672A6}" type="parTrans" cxnId="{22DA88C6-8EA5-434A-AB71-41FF949AC921}">
      <dgm:prSet/>
      <dgm:spPr/>
      <dgm:t>
        <a:bodyPr/>
        <a:lstStyle/>
        <a:p>
          <a:endParaRPr lang="ru-RU"/>
        </a:p>
      </dgm:t>
    </dgm:pt>
    <dgm:pt modelId="{4845CEF4-FBC6-4CD0-9B36-2A3547B65ADD}" type="sibTrans" cxnId="{22DA88C6-8EA5-434A-AB71-41FF949AC921}">
      <dgm:prSet/>
      <dgm:spPr>
        <a:noFill/>
      </dgm:spPr>
      <dgm:t>
        <a:bodyPr/>
        <a:lstStyle/>
        <a:p>
          <a:endParaRPr lang="ru-RU"/>
        </a:p>
      </dgm:t>
    </dgm:pt>
    <dgm:pt modelId="{ABCB5D97-2CF6-4288-ABF8-7EE6E6CA2231}">
      <dgm:prSet phldrT="[Текст]"/>
      <dgm:spPr>
        <a:solidFill>
          <a:schemeClr val="bg1">
            <a:lumMod val="9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75 детей</a:t>
          </a:r>
        </a:p>
      </dgm:t>
    </dgm:pt>
    <dgm:pt modelId="{3EA2DACC-9D15-475B-92E0-C51CB5A98B44}" type="parTrans" cxnId="{BCEF0576-B273-4610-834B-991B1F034549}">
      <dgm:prSet/>
      <dgm:spPr/>
      <dgm:t>
        <a:bodyPr/>
        <a:lstStyle/>
        <a:p>
          <a:endParaRPr lang="ru-RU"/>
        </a:p>
      </dgm:t>
    </dgm:pt>
    <dgm:pt modelId="{1418D01D-EBC5-423D-A480-7A86F7695C32}" type="sibTrans" cxnId="{BCEF0576-B273-4610-834B-991B1F034549}">
      <dgm:prSet/>
      <dgm:spPr/>
      <dgm:t>
        <a:bodyPr/>
        <a:lstStyle/>
        <a:p>
          <a:endParaRPr lang="ru-RU"/>
        </a:p>
      </dgm:t>
    </dgm:pt>
    <dgm:pt modelId="{C7851E17-C05F-4FC0-81D8-3C5C6AC8D7AD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</a:t>
          </a:r>
        </a:p>
      </dgm:t>
    </dgm:pt>
    <dgm:pt modelId="{35FB57F7-099C-40DF-BCE3-AC58A97150D5}" type="parTrans" cxnId="{5EA87982-DB48-4B81-8725-A34FCD424354}">
      <dgm:prSet/>
      <dgm:spPr/>
      <dgm:t>
        <a:bodyPr/>
        <a:lstStyle/>
        <a:p>
          <a:endParaRPr lang="ru-RU"/>
        </a:p>
      </dgm:t>
    </dgm:pt>
    <dgm:pt modelId="{B9FABDFF-2CF4-4470-8AF5-AFE5DCBF3EF5}" type="sibTrans" cxnId="{5EA87982-DB48-4B81-8725-A34FCD424354}">
      <dgm:prSet/>
      <dgm:spPr/>
      <dgm:t>
        <a:bodyPr/>
        <a:lstStyle/>
        <a:p>
          <a:endParaRPr lang="ru-RU"/>
        </a:p>
      </dgm:t>
    </dgm:pt>
    <dgm:pt modelId="{6E01495B-4441-470E-960C-86B47FCFA623}">
      <dgm:prSet phldrT="[Текст]"/>
      <dgm:spPr>
        <a:solidFill>
          <a:schemeClr val="bg1">
            <a:lumMod val="9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</a:rPr>
            <a:t>90 детей</a:t>
          </a:r>
        </a:p>
      </dgm:t>
    </dgm:pt>
    <dgm:pt modelId="{B329EC7F-E44D-4859-B9BF-3D123538AB8C}" type="parTrans" cxnId="{5B7E247F-4BFD-4E90-840E-E84F10E9EFED}">
      <dgm:prSet/>
      <dgm:spPr/>
      <dgm:t>
        <a:bodyPr/>
        <a:lstStyle/>
        <a:p>
          <a:endParaRPr lang="ru-RU"/>
        </a:p>
      </dgm:t>
    </dgm:pt>
    <dgm:pt modelId="{8B3D7329-9B41-4352-8D07-71CD017BEC65}" type="sibTrans" cxnId="{5B7E247F-4BFD-4E90-840E-E84F10E9EFED}">
      <dgm:prSet/>
      <dgm:spPr/>
      <dgm:t>
        <a:bodyPr/>
        <a:lstStyle/>
        <a:p>
          <a:endParaRPr lang="ru-RU"/>
        </a:p>
      </dgm:t>
    </dgm:pt>
    <dgm:pt modelId="{4CA127E7-0E66-435B-B778-B797D020DD21}" type="pres">
      <dgm:prSet presAssocID="{AF6F8B12-DC94-45A3-A7CE-6B97EDA890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0AAF7-59F9-40E7-8901-F77CB9A5357F}" type="pres">
      <dgm:prSet presAssocID="{AF6F8B12-DC94-45A3-A7CE-6B97EDA89052}" presName="tSp" presStyleCnt="0"/>
      <dgm:spPr/>
    </dgm:pt>
    <dgm:pt modelId="{4A848154-D0E0-4E48-A24A-513F68657477}" type="pres">
      <dgm:prSet presAssocID="{AF6F8B12-DC94-45A3-A7CE-6B97EDA89052}" presName="bSp" presStyleCnt="0"/>
      <dgm:spPr/>
    </dgm:pt>
    <dgm:pt modelId="{278B26F4-E587-4111-96A6-99F12ABAF7AC}" type="pres">
      <dgm:prSet presAssocID="{AF6F8B12-DC94-45A3-A7CE-6B97EDA89052}" presName="process" presStyleCnt="0"/>
      <dgm:spPr/>
    </dgm:pt>
    <dgm:pt modelId="{CE3539B4-2D5F-44F7-AF47-954F7CFDA571}" type="pres">
      <dgm:prSet presAssocID="{53BC5E30-F241-4069-9304-737A05CECAE2}" presName="composite1" presStyleCnt="0"/>
      <dgm:spPr/>
    </dgm:pt>
    <dgm:pt modelId="{D92E6FC3-EE4D-4EAC-AED3-A9E98111B965}" type="pres">
      <dgm:prSet presAssocID="{53BC5E30-F241-4069-9304-737A05CECAE2}" presName="dummyNode1" presStyleLbl="node1" presStyleIdx="0" presStyleCnt="2"/>
      <dgm:spPr/>
    </dgm:pt>
    <dgm:pt modelId="{4A6FE199-0707-4DE5-806A-FD9E4B706BE6}" type="pres">
      <dgm:prSet presAssocID="{53BC5E30-F241-4069-9304-737A05CECAE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EC20E-79ED-42AD-9ADA-AD679240EA07}" type="pres">
      <dgm:prSet presAssocID="{53BC5E30-F241-4069-9304-737A05CECAE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289CD-B600-4C84-A375-ED718A7FF9AE}" type="pres">
      <dgm:prSet presAssocID="{53BC5E30-F241-4069-9304-737A05CECAE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C7C8E-1FD0-483A-89B9-9A42F5B0BEE1}" type="pres">
      <dgm:prSet presAssocID="{53BC5E30-F241-4069-9304-737A05CECAE2}" presName="connSite1" presStyleCnt="0"/>
      <dgm:spPr/>
    </dgm:pt>
    <dgm:pt modelId="{1559B76A-3860-481B-B439-7C376F21C729}" type="pres">
      <dgm:prSet presAssocID="{4845CEF4-FBC6-4CD0-9B36-2A3547B65ADD}" presName="Name9" presStyleLbl="sibTrans2D1" presStyleIdx="0" presStyleCnt="1"/>
      <dgm:spPr/>
      <dgm:t>
        <a:bodyPr/>
        <a:lstStyle/>
        <a:p>
          <a:endParaRPr lang="ru-RU"/>
        </a:p>
      </dgm:t>
    </dgm:pt>
    <dgm:pt modelId="{AD40E539-2ED1-46F9-A5A0-3F6B85F57CCA}" type="pres">
      <dgm:prSet presAssocID="{C7851E17-C05F-4FC0-81D8-3C5C6AC8D7AD}" presName="composite2" presStyleCnt="0"/>
      <dgm:spPr/>
    </dgm:pt>
    <dgm:pt modelId="{87085407-C6C6-4024-84E2-A30B8C083A2F}" type="pres">
      <dgm:prSet presAssocID="{C7851E17-C05F-4FC0-81D8-3C5C6AC8D7AD}" presName="dummyNode2" presStyleLbl="node1" presStyleIdx="0" presStyleCnt="2"/>
      <dgm:spPr/>
    </dgm:pt>
    <dgm:pt modelId="{83A761C4-B169-442A-B812-55631FA99B51}" type="pres">
      <dgm:prSet presAssocID="{C7851E17-C05F-4FC0-81D8-3C5C6AC8D7AD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FE680-6901-4580-8326-AD788AB9329B}" type="pres">
      <dgm:prSet presAssocID="{C7851E17-C05F-4FC0-81D8-3C5C6AC8D7AD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ABAB2-259B-404B-9157-2F6E20061EFB}" type="pres">
      <dgm:prSet presAssocID="{C7851E17-C05F-4FC0-81D8-3C5C6AC8D7AD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07574-CC51-4214-BB41-CD64A4BF255E}" type="pres">
      <dgm:prSet presAssocID="{C7851E17-C05F-4FC0-81D8-3C5C6AC8D7AD}" presName="connSite2" presStyleCnt="0"/>
      <dgm:spPr/>
    </dgm:pt>
  </dgm:ptLst>
  <dgm:cxnLst>
    <dgm:cxn modelId="{7807B3D9-145A-480E-A26B-A1500BC44605}" type="presOf" srcId="{6E01495B-4441-470E-960C-86B47FCFA623}" destId="{83A761C4-B169-442A-B812-55631FA99B51}" srcOrd="0" destOrd="0" presId="urn:microsoft.com/office/officeart/2005/8/layout/hProcess4"/>
    <dgm:cxn modelId="{F0FD29DB-C2D8-4C10-8693-5C8FA0698A70}" type="presOf" srcId="{ABCB5D97-2CF6-4288-ABF8-7EE6E6CA2231}" destId="{422EC20E-79ED-42AD-9ADA-AD679240EA07}" srcOrd="1" destOrd="0" presId="urn:microsoft.com/office/officeart/2005/8/layout/hProcess4"/>
    <dgm:cxn modelId="{5B7E247F-4BFD-4E90-840E-E84F10E9EFED}" srcId="{C7851E17-C05F-4FC0-81D8-3C5C6AC8D7AD}" destId="{6E01495B-4441-470E-960C-86B47FCFA623}" srcOrd="0" destOrd="0" parTransId="{B329EC7F-E44D-4859-B9BF-3D123538AB8C}" sibTransId="{8B3D7329-9B41-4352-8D07-71CD017BEC65}"/>
    <dgm:cxn modelId="{22DA88C6-8EA5-434A-AB71-41FF949AC921}" srcId="{AF6F8B12-DC94-45A3-A7CE-6B97EDA89052}" destId="{53BC5E30-F241-4069-9304-737A05CECAE2}" srcOrd="0" destOrd="0" parTransId="{95B0C679-4280-4276-BAFF-E819B47672A6}" sibTransId="{4845CEF4-FBC6-4CD0-9B36-2A3547B65ADD}"/>
    <dgm:cxn modelId="{EFDB9AED-4398-4318-81FF-C2F7E24B651E}" type="presOf" srcId="{ABCB5D97-2CF6-4288-ABF8-7EE6E6CA2231}" destId="{4A6FE199-0707-4DE5-806A-FD9E4B706BE6}" srcOrd="0" destOrd="0" presId="urn:microsoft.com/office/officeart/2005/8/layout/hProcess4"/>
    <dgm:cxn modelId="{17F35DE3-AE32-4EEE-9ED8-58B08E378ABA}" type="presOf" srcId="{AF6F8B12-DC94-45A3-A7CE-6B97EDA89052}" destId="{4CA127E7-0E66-435B-B778-B797D020DD21}" srcOrd="0" destOrd="0" presId="urn:microsoft.com/office/officeart/2005/8/layout/hProcess4"/>
    <dgm:cxn modelId="{78746473-2070-45C7-A379-F942BE86BC40}" type="presOf" srcId="{6E01495B-4441-470E-960C-86B47FCFA623}" destId="{255FE680-6901-4580-8326-AD788AB9329B}" srcOrd="1" destOrd="0" presId="urn:microsoft.com/office/officeart/2005/8/layout/hProcess4"/>
    <dgm:cxn modelId="{5EA87982-DB48-4B81-8725-A34FCD424354}" srcId="{AF6F8B12-DC94-45A3-A7CE-6B97EDA89052}" destId="{C7851E17-C05F-4FC0-81D8-3C5C6AC8D7AD}" srcOrd="1" destOrd="0" parTransId="{35FB57F7-099C-40DF-BCE3-AC58A97150D5}" sibTransId="{B9FABDFF-2CF4-4470-8AF5-AFE5DCBF3EF5}"/>
    <dgm:cxn modelId="{7FC9D1E5-3CF4-477B-8F33-E0EC732B2E8D}" type="presOf" srcId="{C7851E17-C05F-4FC0-81D8-3C5C6AC8D7AD}" destId="{D0CABAB2-259B-404B-9157-2F6E20061EFB}" srcOrd="0" destOrd="0" presId="urn:microsoft.com/office/officeart/2005/8/layout/hProcess4"/>
    <dgm:cxn modelId="{BCEF0576-B273-4610-834B-991B1F034549}" srcId="{53BC5E30-F241-4069-9304-737A05CECAE2}" destId="{ABCB5D97-2CF6-4288-ABF8-7EE6E6CA2231}" srcOrd="0" destOrd="0" parTransId="{3EA2DACC-9D15-475B-92E0-C51CB5A98B44}" sibTransId="{1418D01D-EBC5-423D-A480-7A86F7695C32}"/>
    <dgm:cxn modelId="{06C677B1-C99C-4141-B3A8-9FFC2ABA778D}" type="presOf" srcId="{53BC5E30-F241-4069-9304-737A05CECAE2}" destId="{27D289CD-B600-4C84-A375-ED718A7FF9AE}" srcOrd="0" destOrd="0" presId="urn:microsoft.com/office/officeart/2005/8/layout/hProcess4"/>
    <dgm:cxn modelId="{2AB15790-7830-4239-8A28-06B3247ED8F5}" type="presOf" srcId="{4845CEF4-FBC6-4CD0-9B36-2A3547B65ADD}" destId="{1559B76A-3860-481B-B439-7C376F21C729}" srcOrd="0" destOrd="0" presId="urn:microsoft.com/office/officeart/2005/8/layout/hProcess4"/>
    <dgm:cxn modelId="{11A6876A-3E70-4524-8D0E-E7D03C2B4CDB}" type="presParOf" srcId="{4CA127E7-0E66-435B-B778-B797D020DD21}" destId="{CBF0AAF7-59F9-40E7-8901-F77CB9A5357F}" srcOrd="0" destOrd="0" presId="urn:microsoft.com/office/officeart/2005/8/layout/hProcess4"/>
    <dgm:cxn modelId="{1F08B768-E32A-4B22-BBD3-15D6D0F83142}" type="presParOf" srcId="{4CA127E7-0E66-435B-B778-B797D020DD21}" destId="{4A848154-D0E0-4E48-A24A-513F68657477}" srcOrd="1" destOrd="0" presId="urn:microsoft.com/office/officeart/2005/8/layout/hProcess4"/>
    <dgm:cxn modelId="{6E170AC2-13C2-4725-9841-35118C5040B3}" type="presParOf" srcId="{4CA127E7-0E66-435B-B778-B797D020DD21}" destId="{278B26F4-E587-4111-96A6-99F12ABAF7AC}" srcOrd="2" destOrd="0" presId="urn:microsoft.com/office/officeart/2005/8/layout/hProcess4"/>
    <dgm:cxn modelId="{9160D831-DB7A-4C7C-9218-5D99747BE4D4}" type="presParOf" srcId="{278B26F4-E587-4111-96A6-99F12ABAF7AC}" destId="{CE3539B4-2D5F-44F7-AF47-954F7CFDA571}" srcOrd="0" destOrd="0" presId="urn:microsoft.com/office/officeart/2005/8/layout/hProcess4"/>
    <dgm:cxn modelId="{B17BE85B-E374-4B3B-BF6F-5B6508E6FB61}" type="presParOf" srcId="{CE3539B4-2D5F-44F7-AF47-954F7CFDA571}" destId="{D92E6FC3-EE4D-4EAC-AED3-A9E98111B965}" srcOrd="0" destOrd="0" presId="urn:microsoft.com/office/officeart/2005/8/layout/hProcess4"/>
    <dgm:cxn modelId="{D8B1A33C-D67E-4D92-BF62-6CAFD37C55F5}" type="presParOf" srcId="{CE3539B4-2D5F-44F7-AF47-954F7CFDA571}" destId="{4A6FE199-0707-4DE5-806A-FD9E4B706BE6}" srcOrd="1" destOrd="0" presId="urn:microsoft.com/office/officeart/2005/8/layout/hProcess4"/>
    <dgm:cxn modelId="{48AB7CC4-7D1B-4D99-8058-974B796314D3}" type="presParOf" srcId="{CE3539B4-2D5F-44F7-AF47-954F7CFDA571}" destId="{422EC20E-79ED-42AD-9ADA-AD679240EA07}" srcOrd="2" destOrd="0" presId="urn:microsoft.com/office/officeart/2005/8/layout/hProcess4"/>
    <dgm:cxn modelId="{9A2F35BD-BC41-442C-A58F-6576B3D70DB7}" type="presParOf" srcId="{CE3539B4-2D5F-44F7-AF47-954F7CFDA571}" destId="{27D289CD-B600-4C84-A375-ED718A7FF9AE}" srcOrd="3" destOrd="0" presId="urn:microsoft.com/office/officeart/2005/8/layout/hProcess4"/>
    <dgm:cxn modelId="{259BC439-354D-4F48-81E6-BE9BF3BE47D9}" type="presParOf" srcId="{CE3539B4-2D5F-44F7-AF47-954F7CFDA571}" destId="{48BC7C8E-1FD0-483A-89B9-9A42F5B0BEE1}" srcOrd="4" destOrd="0" presId="urn:microsoft.com/office/officeart/2005/8/layout/hProcess4"/>
    <dgm:cxn modelId="{C4903639-E679-4A34-B76E-DC581A7C1203}" type="presParOf" srcId="{278B26F4-E587-4111-96A6-99F12ABAF7AC}" destId="{1559B76A-3860-481B-B439-7C376F21C729}" srcOrd="1" destOrd="0" presId="urn:microsoft.com/office/officeart/2005/8/layout/hProcess4"/>
    <dgm:cxn modelId="{AD85A46D-1EB5-4A25-B3D1-25606371B6C9}" type="presParOf" srcId="{278B26F4-E587-4111-96A6-99F12ABAF7AC}" destId="{AD40E539-2ED1-46F9-A5A0-3F6B85F57CCA}" srcOrd="2" destOrd="0" presId="urn:microsoft.com/office/officeart/2005/8/layout/hProcess4"/>
    <dgm:cxn modelId="{855772C7-142B-49E6-B452-7A7464A86994}" type="presParOf" srcId="{AD40E539-2ED1-46F9-A5A0-3F6B85F57CCA}" destId="{87085407-C6C6-4024-84E2-A30B8C083A2F}" srcOrd="0" destOrd="0" presId="urn:microsoft.com/office/officeart/2005/8/layout/hProcess4"/>
    <dgm:cxn modelId="{69E7FC24-2653-467D-BBE4-6E363B8DDF51}" type="presParOf" srcId="{AD40E539-2ED1-46F9-A5A0-3F6B85F57CCA}" destId="{83A761C4-B169-442A-B812-55631FA99B51}" srcOrd="1" destOrd="0" presId="urn:microsoft.com/office/officeart/2005/8/layout/hProcess4"/>
    <dgm:cxn modelId="{62B3BCC3-A0B6-48AD-BEE6-83891CA397CD}" type="presParOf" srcId="{AD40E539-2ED1-46F9-A5A0-3F6B85F57CCA}" destId="{255FE680-6901-4580-8326-AD788AB9329B}" srcOrd="2" destOrd="0" presId="urn:microsoft.com/office/officeart/2005/8/layout/hProcess4"/>
    <dgm:cxn modelId="{D5692AF3-2423-4771-A52B-ABE76EC8710A}" type="presParOf" srcId="{AD40E539-2ED1-46F9-A5A0-3F6B85F57CCA}" destId="{D0CABAB2-259B-404B-9157-2F6E20061EFB}" srcOrd="3" destOrd="0" presId="urn:microsoft.com/office/officeart/2005/8/layout/hProcess4"/>
    <dgm:cxn modelId="{1C0ED06D-F088-418C-87A2-298C07BC8611}" type="presParOf" srcId="{AD40E539-2ED1-46F9-A5A0-3F6B85F57CCA}" destId="{B8B07574-CC51-4214-BB41-CD64A4BF255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35597-5763-4576-AB0C-2C44A58392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18E046-D2DD-4779-948F-8B2B638A2FED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патриотическое воспитание </a:t>
          </a:r>
        </a:p>
        <a:p>
          <a:r>
            <a: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- 210 путевок</a:t>
          </a:r>
        </a:p>
      </dgm:t>
    </dgm:pt>
    <dgm:pt modelId="{40BABB63-CB1A-4961-AA40-8262DC8F4E7C}" type="parTrans" cxnId="{009C0247-F4F7-4A8D-A10E-302C106BFB10}">
      <dgm:prSet/>
      <dgm:spPr/>
      <dgm:t>
        <a:bodyPr/>
        <a:lstStyle/>
        <a:p>
          <a:endParaRPr lang="ru-RU"/>
        </a:p>
      </dgm:t>
    </dgm:pt>
    <dgm:pt modelId="{48690338-D925-49FB-89B0-0316C167AA81}" type="sibTrans" cxnId="{009C0247-F4F7-4A8D-A10E-302C106BFB10}">
      <dgm:prSet/>
      <dgm:spPr/>
      <dgm:t>
        <a:bodyPr/>
        <a:lstStyle/>
        <a:p>
          <a:endParaRPr lang="ru-RU"/>
        </a:p>
      </dgm:t>
    </dgm:pt>
    <dgm:pt modelId="{5DEB3F84-2EEF-4169-8137-A9C3BC3AF272}">
      <dgm:prSet phldrT="[Текст]"/>
      <dgm:spPr>
        <a:solidFill>
          <a:schemeClr val="bg1"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  <a:effectLst/>
            </a:rPr>
            <a:t>оборонно-спортивный лагерь имени капитана Ф. Пелевина, на базе ЗОЛ «Колосок» (</a:t>
          </a:r>
          <a:r>
            <a:rPr lang="ru-RU" b="1" dirty="0" err="1">
              <a:solidFill>
                <a:schemeClr val="accent6">
                  <a:lumMod val="75000"/>
                </a:schemeClr>
              </a:solidFill>
              <a:effectLst/>
            </a:rPr>
            <a:t>г.Каменск</a:t>
          </a:r>
          <a:r>
            <a:rPr lang="ru-RU" b="1" dirty="0">
              <a:solidFill>
                <a:schemeClr val="accent6">
                  <a:lumMod val="75000"/>
                </a:schemeClr>
              </a:solidFill>
              <a:effectLst/>
            </a:rPr>
            <a:t> – Уральский)</a:t>
          </a:r>
        </a:p>
      </dgm:t>
    </dgm:pt>
    <dgm:pt modelId="{4E9965D6-873E-4BD3-A582-77E09F59A72B}" type="parTrans" cxnId="{5C74B84D-ECDF-4F9C-9575-792A2B518CD5}">
      <dgm:prSet/>
      <dgm:spPr/>
      <dgm:t>
        <a:bodyPr/>
        <a:lstStyle/>
        <a:p>
          <a:endParaRPr lang="ru-RU"/>
        </a:p>
      </dgm:t>
    </dgm:pt>
    <dgm:pt modelId="{431F7EB2-1F5F-4AB2-9D66-45D37A77564B}" type="sibTrans" cxnId="{5C74B84D-ECDF-4F9C-9575-792A2B518CD5}">
      <dgm:prSet/>
      <dgm:spPr/>
      <dgm:t>
        <a:bodyPr/>
        <a:lstStyle/>
        <a:p>
          <a:endParaRPr lang="ru-RU"/>
        </a:p>
      </dgm:t>
    </dgm:pt>
    <dgm:pt modelId="{B6084201-85FD-4969-B919-48FDC5906FFF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субвенции из областного бюджета на приобретение </a:t>
          </a:r>
        </a:p>
        <a:p>
          <a:r>
            <a: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361 путевка</a:t>
          </a:r>
        </a:p>
      </dgm:t>
    </dgm:pt>
    <dgm:pt modelId="{90D157E7-B50E-4E54-A170-22AEE0EF3C1E}" type="parTrans" cxnId="{0BA669F7-C8C7-4F6E-A8C8-7309998EBD00}">
      <dgm:prSet/>
      <dgm:spPr/>
      <dgm:t>
        <a:bodyPr/>
        <a:lstStyle/>
        <a:p>
          <a:endParaRPr lang="ru-RU"/>
        </a:p>
      </dgm:t>
    </dgm:pt>
    <dgm:pt modelId="{312E09D5-3E1B-44A0-B5E4-56C8B5EF137E}" type="sibTrans" cxnId="{0BA669F7-C8C7-4F6E-A8C8-7309998EBD00}">
      <dgm:prSet/>
      <dgm:spPr/>
      <dgm:t>
        <a:bodyPr/>
        <a:lstStyle/>
        <a:p>
          <a:endParaRPr lang="ru-RU"/>
        </a:p>
      </dgm:t>
    </dgm:pt>
    <dgm:pt modelId="{13CD676B-A2E5-4148-8E14-CE584B96EFAA}">
      <dgm:prSet phldrT="[Текст]"/>
      <dgm:spPr>
        <a:solidFill>
          <a:schemeClr val="bg1">
            <a:alpha val="9000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  <a:effectLst/>
            </a:rPr>
            <a:t>169 путевок в рамках проекта «Поезд здоровья»</a:t>
          </a:r>
        </a:p>
      </dgm:t>
    </dgm:pt>
    <dgm:pt modelId="{91C9C0A8-F9AE-4816-9BC0-69A28B4CA801}" type="parTrans" cxnId="{5EE7940C-C0C1-4965-AEC2-8ACFF49554FD}">
      <dgm:prSet/>
      <dgm:spPr/>
      <dgm:t>
        <a:bodyPr/>
        <a:lstStyle/>
        <a:p>
          <a:endParaRPr lang="ru-RU"/>
        </a:p>
      </dgm:t>
    </dgm:pt>
    <dgm:pt modelId="{8C95801C-CBE3-47A8-AB17-971911BD5EC4}" type="sibTrans" cxnId="{5EE7940C-C0C1-4965-AEC2-8ACFF49554FD}">
      <dgm:prSet/>
      <dgm:spPr/>
      <dgm:t>
        <a:bodyPr/>
        <a:lstStyle/>
        <a:p>
          <a:endParaRPr lang="ru-RU"/>
        </a:p>
      </dgm:t>
    </dgm:pt>
    <dgm:pt modelId="{66630834-FCEF-4516-9A25-6C918B2AF8B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75000"/>
                </a:schemeClr>
              </a:solidFill>
              <a:effectLst/>
            </a:rPr>
            <a:t>192 путевки для организации и обеспечения отдыха и оздоровления детей в учебное время</a:t>
          </a:r>
        </a:p>
      </dgm:t>
    </dgm:pt>
    <dgm:pt modelId="{62264906-310E-4997-B8FE-428707FC5B19}" type="parTrans" cxnId="{892DD348-451B-4D72-941A-5D47C2BF63C7}">
      <dgm:prSet/>
      <dgm:spPr/>
      <dgm:t>
        <a:bodyPr/>
        <a:lstStyle/>
        <a:p>
          <a:endParaRPr lang="ru-RU"/>
        </a:p>
      </dgm:t>
    </dgm:pt>
    <dgm:pt modelId="{C5AF2DD1-B9C4-4154-8EC4-5E2594D723A4}" type="sibTrans" cxnId="{892DD348-451B-4D72-941A-5D47C2BF63C7}">
      <dgm:prSet/>
      <dgm:spPr/>
      <dgm:t>
        <a:bodyPr/>
        <a:lstStyle/>
        <a:p>
          <a:endParaRPr lang="ru-RU"/>
        </a:p>
      </dgm:t>
    </dgm:pt>
    <dgm:pt modelId="{B9D40575-4808-4712-B69D-8C7BE6F6A59C}" type="pres">
      <dgm:prSet presAssocID="{56A35597-5763-4576-AB0C-2C44A58392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75D6E-DD99-4E98-BFC6-1D9F6A563E86}" type="pres">
      <dgm:prSet presAssocID="{CB18E046-D2DD-4779-948F-8B2B638A2FED}" presName="composite" presStyleCnt="0"/>
      <dgm:spPr/>
    </dgm:pt>
    <dgm:pt modelId="{9113CAB8-268A-41A4-802A-7B98038123EA}" type="pres">
      <dgm:prSet presAssocID="{CB18E046-D2DD-4779-948F-8B2B638A2FE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E9657-9DE3-4FF9-B1D4-477E8B715D6C}" type="pres">
      <dgm:prSet presAssocID="{CB18E046-D2DD-4779-948F-8B2B638A2FE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6340-6A46-4CA7-9543-D030694E1EED}" type="pres">
      <dgm:prSet presAssocID="{48690338-D925-49FB-89B0-0316C167AA81}" presName="space" presStyleCnt="0"/>
      <dgm:spPr/>
    </dgm:pt>
    <dgm:pt modelId="{5A3769A5-EB9A-42C6-9141-358F2387CCB5}" type="pres">
      <dgm:prSet presAssocID="{B6084201-85FD-4969-B919-48FDC5906FFF}" presName="composite" presStyleCnt="0"/>
      <dgm:spPr/>
    </dgm:pt>
    <dgm:pt modelId="{D0CA96B8-C306-48CC-AC11-A789B7B1211D}" type="pres">
      <dgm:prSet presAssocID="{B6084201-85FD-4969-B919-48FDC5906FF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B911F-044C-497E-930E-9264FE2E6CF3}" type="pres">
      <dgm:prSet presAssocID="{B6084201-85FD-4969-B919-48FDC5906FF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48A19-3707-4F76-8525-2DAD9DAEABD8}" type="presOf" srcId="{B6084201-85FD-4969-B919-48FDC5906FFF}" destId="{D0CA96B8-C306-48CC-AC11-A789B7B1211D}" srcOrd="0" destOrd="0" presId="urn:microsoft.com/office/officeart/2005/8/layout/hList1"/>
    <dgm:cxn modelId="{009C0247-F4F7-4A8D-A10E-302C106BFB10}" srcId="{56A35597-5763-4576-AB0C-2C44A58392E5}" destId="{CB18E046-D2DD-4779-948F-8B2B638A2FED}" srcOrd="0" destOrd="0" parTransId="{40BABB63-CB1A-4961-AA40-8262DC8F4E7C}" sibTransId="{48690338-D925-49FB-89B0-0316C167AA81}"/>
    <dgm:cxn modelId="{0BA669F7-C8C7-4F6E-A8C8-7309998EBD00}" srcId="{56A35597-5763-4576-AB0C-2C44A58392E5}" destId="{B6084201-85FD-4969-B919-48FDC5906FFF}" srcOrd="1" destOrd="0" parTransId="{90D157E7-B50E-4E54-A170-22AEE0EF3C1E}" sibTransId="{312E09D5-3E1B-44A0-B5E4-56C8B5EF137E}"/>
    <dgm:cxn modelId="{5EE7940C-C0C1-4965-AEC2-8ACFF49554FD}" srcId="{B6084201-85FD-4969-B919-48FDC5906FFF}" destId="{13CD676B-A2E5-4148-8E14-CE584B96EFAA}" srcOrd="0" destOrd="0" parTransId="{91C9C0A8-F9AE-4816-9BC0-69A28B4CA801}" sibTransId="{8C95801C-CBE3-47A8-AB17-971911BD5EC4}"/>
    <dgm:cxn modelId="{0ECA2CB9-1B96-4ABE-89A4-14E40B1C9507}" type="presOf" srcId="{13CD676B-A2E5-4148-8E14-CE584B96EFAA}" destId="{922B911F-044C-497E-930E-9264FE2E6CF3}" srcOrd="0" destOrd="0" presId="urn:microsoft.com/office/officeart/2005/8/layout/hList1"/>
    <dgm:cxn modelId="{C2D7BD69-7BC3-42BA-9333-8EE8C46C6E97}" type="presOf" srcId="{66630834-FCEF-4516-9A25-6C918B2AF8BA}" destId="{922B911F-044C-497E-930E-9264FE2E6CF3}" srcOrd="0" destOrd="1" presId="urn:microsoft.com/office/officeart/2005/8/layout/hList1"/>
    <dgm:cxn modelId="{C19D1D09-5BA0-4921-953D-5BDD7A45B894}" type="presOf" srcId="{56A35597-5763-4576-AB0C-2C44A58392E5}" destId="{B9D40575-4808-4712-B69D-8C7BE6F6A59C}" srcOrd="0" destOrd="0" presId="urn:microsoft.com/office/officeart/2005/8/layout/hList1"/>
    <dgm:cxn modelId="{892DD348-451B-4D72-941A-5D47C2BF63C7}" srcId="{B6084201-85FD-4969-B919-48FDC5906FFF}" destId="{66630834-FCEF-4516-9A25-6C918B2AF8BA}" srcOrd="1" destOrd="0" parTransId="{62264906-310E-4997-B8FE-428707FC5B19}" sibTransId="{C5AF2DD1-B9C4-4154-8EC4-5E2594D723A4}"/>
    <dgm:cxn modelId="{446B1FFC-35A6-4AC1-8C60-1296AB953500}" type="presOf" srcId="{CB18E046-D2DD-4779-948F-8B2B638A2FED}" destId="{9113CAB8-268A-41A4-802A-7B98038123EA}" srcOrd="0" destOrd="0" presId="urn:microsoft.com/office/officeart/2005/8/layout/hList1"/>
    <dgm:cxn modelId="{CA42D5AF-521C-4B1B-919C-B1BCC1F9B091}" type="presOf" srcId="{5DEB3F84-2EEF-4169-8137-A9C3BC3AF272}" destId="{F11E9657-9DE3-4FF9-B1D4-477E8B715D6C}" srcOrd="0" destOrd="0" presId="urn:microsoft.com/office/officeart/2005/8/layout/hList1"/>
    <dgm:cxn modelId="{5C74B84D-ECDF-4F9C-9575-792A2B518CD5}" srcId="{CB18E046-D2DD-4779-948F-8B2B638A2FED}" destId="{5DEB3F84-2EEF-4169-8137-A9C3BC3AF272}" srcOrd="0" destOrd="0" parTransId="{4E9965D6-873E-4BD3-A582-77E09F59A72B}" sibTransId="{431F7EB2-1F5F-4AB2-9D66-45D37A77564B}"/>
    <dgm:cxn modelId="{6CE7B165-E307-4A0F-A673-E5C5DCEB087C}" type="presParOf" srcId="{B9D40575-4808-4712-B69D-8C7BE6F6A59C}" destId="{72075D6E-DD99-4E98-BFC6-1D9F6A563E86}" srcOrd="0" destOrd="0" presId="urn:microsoft.com/office/officeart/2005/8/layout/hList1"/>
    <dgm:cxn modelId="{ACC62331-CC3B-4DFC-A735-70078203D2B8}" type="presParOf" srcId="{72075D6E-DD99-4E98-BFC6-1D9F6A563E86}" destId="{9113CAB8-268A-41A4-802A-7B98038123EA}" srcOrd="0" destOrd="0" presId="urn:microsoft.com/office/officeart/2005/8/layout/hList1"/>
    <dgm:cxn modelId="{2D026E4B-40DA-4B5E-BDCE-9A3E3EFAFD88}" type="presParOf" srcId="{72075D6E-DD99-4E98-BFC6-1D9F6A563E86}" destId="{F11E9657-9DE3-4FF9-B1D4-477E8B715D6C}" srcOrd="1" destOrd="0" presId="urn:microsoft.com/office/officeart/2005/8/layout/hList1"/>
    <dgm:cxn modelId="{D244CF1C-9EB5-4ED9-8EF3-61381F633451}" type="presParOf" srcId="{B9D40575-4808-4712-B69D-8C7BE6F6A59C}" destId="{53826340-6A46-4CA7-9543-D030694E1EED}" srcOrd="1" destOrd="0" presId="urn:microsoft.com/office/officeart/2005/8/layout/hList1"/>
    <dgm:cxn modelId="{F88A9B0D-6D3C-4083-9BC4-EF51BD3F3285}" type="presParOf" srcId="{B9D40575-4808-4712-B69D-8C7BE6F6A59C}" destId="{5A3769A5-EB9A-42C6-9141-358F2387CCB5}" srcOrd="2" destOrd="0" presId="urn:microsoft.com/office/officeart/2005/8/layout/hList1"/>
    <dgm:cxn modelId="{44940B51-23E0-4F3D-91D8-30860E21939A}" type="presParOf" srcId="{5A3769A5-EB9A-42C6-9141-358F2387CCB5}" destId="{D0CA96B8-C306-48CC-AC11-A789B7B1211D}" srcOrd="0" destOrd="0" presId="urn:microsoft.com/office/officeart/2005/8/layout/hList1"/>
    <dgm:cxn modelId="{D37D74F1-0AA4-475E-BE7F-B35D8A969790}" type="presParOf" srcId="{5A3769A5-EB9A-42C6-9141-358F2387CCB5}" destId="{922B911F-044C-497E-930E-9264FE2E6C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0CC81-AFDE-4B5C-9AF5-4D664F81D66E}">
      <dsp:nvSpPr>
        <dsp:cNvPr id="0" name=""/>
        <dsp:cNvSpPr/>
      </dsp:nvSpPr>
      <dsp:spPr>
        <a:xfrm rot="5400000">
          <a:off x="7235334" y="-2955149"/>
          <a:ext cx="1148402" cy="7350151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703 ребенка в ОО № 1, 3, 4, 6, 10, 11, 20, 22, 26, 29, 36 </a:t>
          </a:r>
        </a:p>
      </dsp:txBody>
      <dsp:txXfrm rot="-5400000">
        <a:off x="4134460" y="201785"/>
        <a:ext cx="7294091" cy="1036282"/>
      </dsp:txXfrm>
    </dsp:sp>
    <dsp:sp modelId="{EB8AF30B-EDD6-4079-B37A-404A33182EFD}">
      <dsp:nvSpPr>
        <dsp:cNvPr id="0" name=""/>
        <dsp:cNvSpPr/>
      </dsp:nvSpPr>
      <dsp:spPr>
        <a:xfrm>
          <a:off x="0" y="2175"/>
          <a:ext cx="4134460" cy="143550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весенний каникулярный период </a:t>
          </a:r>
          <a:endParaRPr lang="ru-RU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75" y="72250"/>
        <a:ext cx="3994310" cy="1295352"/>
      </dsp:txXfrm>
    </dsp:sp>
    <dsp:sp modelId="{3F0D100A-5C37-41D9-9230-CBF73A4D63DC}">
      <dsp:nvSpPr>
        <dsp:cNvPr id="0" name=""/>
        <dsp:cNvSpPr/>
      </dsp:nvSpPr>
      <dsp:spPr>
        <a:xfrm rot="5400000">
          <a:off x="7235334" y="-1447871"/>
          <a:ext cx="1148402" cy="7350151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3458 детей в ОО № 1, 3, 4, 9, 10, 11, 14, 15, 16, 17, 20, 21, 22, 26, 28, 29, 32, 36, 40, ПМАОУ ДО «СШ», ПМАОУ ДО «ЦРДМ», МБОУ ДО «ЦДО», ДОУ № 10, 14.</a:t>
          </a:r>
        </a:p>
      </dsp:txBody>
      <dsp:txXfrm rot="-5400000">
        <a:off x="4134460" y="1709063"/>
        <a:ext cx="7294091" cy="1036282"/>
      </dsp:txXfrm>
    </dsp:sp>
    <dsp:sp modelId="{4FA83545-66BA-41DD-9BAD-8874E9C9B312}">
      <dsp:nvSpPr>
        <dsp:cNvPr id="0" name=""/>
        <dsp:cNvSpPr/>
      </dsp:nvSpPr>
      <dsp:spPr>
        <a:xfrm>
          <a:off x="0" y="1509453"/>
          <a:ext cx="4134460" cy="143550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летний каникулярный период </a:t>
          </a:r>
          <a:endParaRPr lang="ru-RU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75" y="1579528"/>
        <a:ext cx="3994310" cy="1295352"/>
      </dsp:txXfrm>
    </dsp:sp>
    <dsp:sp modelId="{F56B339F-16CE-4458-B262-BDC66B61DA9D}">
      <dsp:nvSpPr>
        <dsp:cNvPr id="0" name=""/>
        <dsp:cNvSpPr/>
      </dsp:nvSpPr>
      <dsp:spPr>
        <a:xfrm rot="5400000">
          <a:off x="7235334" y="59406"/>
          <a:ext cx="1148402" cy="7350151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755 детей</a:t>
          </a:r>
        </a:p>
      </dsp:txBody>
      <dsp:txXfrm rot="-5400000">
        <a:off x="4134460" y="3216340"/>
        <a:ext cx="7294091" cy="1036282"/>
      </dsp:txXfrm>
    </dsp:sp>
    <dsp:sp modelId="{0000D77F-7518-4926-B037-7F65FCA33E60}">
      <dsp:nvSpPr>
        <dsp:cNvPr id="0" name=""/>
        <dsp:cNvSpPr/>
      </dsp:nvSpPr>
      <dsp:spPr>
        <a:xfrm>
          <a:off x="0" y="3016731"/>
          <a:ext cx="4134460" cy="143550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осенний каникулярный период </a:t>
          </a:r>
          <a:endParaRPr lang="ru-RU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75" y="3086806"/>
        <a:ext cx="3994310" cy="1295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E199-0707-4DE5-806A-FD9E4B706BE6}">
      <dsp:nvSpPr>
        <dsp:cNvPr id="0" name=""/>
        <dsp:cNvSpPr/>
      </dsp:nvSpPr>
      <dsp:spPr>
        <a:xfrm>
          <a:off x="3295" y="1436376"/>
          <a:ext cx="2518640" cy="207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>
              <a:solidFill>
                <a:schemeClr val="accent6">
                  <a:lumMod val="75000"/>
                </a:schemeClr>
              </a:solidFill>
            </a:rPr>
            <a:t>8835 детей</a:t>
          </a:r>
        </a:p>
      </dsp:txBody>
      <dsp:txXfrm>
        <a:off x="51101" y="1484182"/>
        <a:ext cx="2423028" cy="1536592"/>
      </dsp:txXfrm>
    </dsp:sp>
    <dsp:sp modelId="{1559B76A-3860-481B-B439-7C376F21C729}">
      <dsp:nvSpPr>
        <dsp:cNvPr id="0" name=""/>
        <dsp:cNvSpPr/>
      </dsp:nvSpPr>
      <dsp:spPr>
        <a:xfrm>
          <a:off x="1469078" y="2112054"/>
          <a:ext cx="2510324" cy="2510324"/>
        </a:xfrm>
        <a:prstGeom prst="leftCircularArrow">
          <a:avLst>
            <a:gd name="adj1" fmla="val 2097"/>
            <a:gd name="adj2" fmla="val 251812"/>
            <a:gd name="adj3" fmla="val 2027323"/>
            <a:gd name="adj4" fmla="val 9024489"/>
            <a:gd name="adj5" fmla="val 244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289CD-B600-4C84-A375-ED718A7FF9AE}">
      <dsp:nvSpPr>
        <dsp:cNvPr id="0" name=""/>
        <dsp:cNvSpPr/>
      </dsp:nvSpPr>
      <dsp:spPr>
        <a:xfrm>
          <a:off x="562992" y="3068581"/>
          <a:ext cx="2238791" cy="89029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</a:t>
          </a:r>
        </a:p>
      </dsp:txBody>
      <dsp:txXfrm>
        <a:off x="589068" y="3094657"/>
        <a:ext cx="2186639" cy="838141"/>
      </dsp:txXfrm>
    </dsp:sp>
    <dsp:sp modelId="{83A761C4-B169-442A-B812-55631FA99B51}">
      <dsp:nvSpPr>
        <dsp:cNvPr id="0" name=""/>
        <dsp:cNvSpPr/>
      </dsp:nvSpPr>
      <dsp:spPr>
        <a:xfrm>
          <a:off x="3052477" y="1436376"/>
          <a:ext cx="2518640" cy="207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>
              <a:solidFill>
                <a:schemeClr val="accent6">
                  <a:lumMod val="75000"/>
                </a:schemeClr>
              </a:solidFill>
            </a:rPr>
            <a:t>7561 ребенок </a:t>
          </a:r>
        </a:p>
      </dsp:txBody>
      <dsp:txXfrm>
        <a:off x="3100283" y="1929328"/>
        <a:ext cx="2423028" cy="1536592"/>
      </dsp:txXfrm>
    </dsp:sp>
    <dsp:sp modelId="{D0CABAB2-259B-404B-9157-2F6E20061EFB}">
      <dsp:nvSpPr>
        <dsp:cNvPr id="0" name=""/>
        <dsp:cNvSpPr/>
      </dsp:nvSpPr>
      <dsp:spPr>
        <a:xfrm>
          <a:off x="3612175" y="991229"/>
          <a:ext cx="2238791" cy="89029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</a:t>
          </a:r>
        </a:p>
      </dsp:txBody>
      <dsp:txXfrm>
        <a:off x="3638251" y="1017305"/>
        <a:ext cx="2186639" cy="838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E199-0707-4DE5-806A-FD9E4B706BE6}">
      <dsp:nvSpPr>
        <dsp:cNvPr id="0" name=""/>
        <dsp:cNvSpPr/>
      </dsp:nvSpPr>
      <dsp:spPr>
        <a:xfrm>
          <a:off x="980" y="1463017"/>
          <a:ext cx="2249858" cy="185566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kern="1200" dirty="0">
              <a:solidFill>
                <a:schemeClr val="accent6">
                  <a:lumMod val="75000"/>
                </a:schemeClr>
              </a:solidFill>
            </a:rPr>
            <a:t>75 детей</a:t>
          </a:r>
        </a:p>
      </dsp:txBody>
      <dsp:txXfrm>
        <a:off x="43684" y="1505721"/>
        <a:ext cx="2164450" cy="1372612"/>
      </dsp:txXfrm>
    </dsp:sp>
    <dsp:sp modelId="{1559B76A-3860-481B-B439-7C376F21C729}">
      <dsp:nvSpPr>
        <dsp:cNvPr id="0" name=""/>
        <dsp:cNvSpPr/>
      </dsp:nvSpPr>
      <dsp:spPr>
        <a:xfrm>
          <a:off x="1315696" y="2085829"/>
          <a:ext cx="2214005" cy="2214005"/>
        </a:xfrm>
        <a:prstGeom prst="leftCircularArrow">
          <a:avLst>
            <a:gd name="adj1" fmla="val 1956"/>
            <a:gd name="adj2" fmla="val 234119"/>
            <a:gd name="adj3" fmla="val 2009630"/>
            <a:gd name="adj4" fmla="val 9024489"/>
            <a:gd name="adj5" fmla="val 228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289CD-B600-4C84-A375-ED718A7FF9AE}">
      <dsp:nvSpPr>
        <dsp:cNvPr id="0" name=""/>
        <dsp:cNvSpPr/>
      </dsp:nvSpPr>
      <dsp:spPr>
        <a:xfrm>
          <a:off x="500948" y="2921037"/>
          <a:ext cx="1999874" cy="79528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</a:t>
          </a:r>
        </a:p>
      </dsp:txBody>
      <dsp:txXfrm>
        <a:off x="524241" y="2944330"/>
        <a:ext cx="1953288" cy="748698"/>
      </dsp:txXfrm>
    </dsp:sp>
    <dsp:sp modelId="{83A761C4-B169-442A-B812-55631FA99B51}">
      <dsp:nvSpPr>
        <dsp:cNvPr id="0" name=""/>
        <dsp:cNvSpPr/>
      </dsp:nvSpPr>
      <dsp:spPr>
        <a:xfrm>
          <a:off x="2707052" y="1463017"/>
          <a:ext cx="2249858" cy="185566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kern="1200" dirty="0">
              <a:solidFill>
                <a:schemeClr val="accent6">
                  <a:lumMod val="75000"/>
                </a:schemeClr>
              </a:solidFill>
            </a:rPr>
            <a:t>90 детей</a:t>
          </a:r>
        </a:p>
      </dsp:txBody>
      <dsp:txXfrm>
        <a:off x="2749756" y="1903363"/>
        <a:ext cx="2164450" cy="1372612"/>
      </dsp:txXfrm>
    </dsp:sp>
    <dsp:sp modelId="{D0CABAB2-259B-404B-9157-2F6E20061EFB}">
      <dsp:nvSpPr>
        <dsp:cNvPr id="0" name=""/>
        <dsp:cNvSpPr/>
      </dsp:nvSpPr>
      <dsp:spPr>
        <a:xfrm>
          <a:off x="3207021" y="1065375"/>
          <a:ext cx="1999874" cy="79528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</a:t>
          </a:r>
        </a:p>
      </dsp:txBody>
      <dsp:txXfrm>
        <a:off x="3230314" y="1088668"/>
        <a:ext cx="1953288" cy="748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CAB8-268A-41A4-802A-7B98038123EA}">
      <dsp:nvSpPr>
        <dsp:cNvPr id="0" name=""/>
        <dsp:cNvSpPr/>
      </dsp:nvSpPr>
      <dsp:spPr>
        <a:xfrm>
          <a:off x="55" y="252952"/>
          <a:ext cx="5334520" cy="186863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патриотическое воспитание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- 210 путевок</a:t>
          </a:r>
        </a:p>
      </dsp:txBody>
      <dsp:txXfrm>
        <a:off x="55" y="252952"/>
        <a:ext cx="5334520" cy="1868637"/>
      </dsp:txXfrm>
    </dsp:sp>
    <dsp:sp modelId="{F11E9657-9DE3-4FF9-B1D4-477E8B715D6C}">
      <dsp:nvSpPr>
        <dsp:cNvPr id="0" name=""/>
        <dsp:cNvSpPr/>
      </dsp:nvSpPr>
      <dsp:spPr>
        <a:xfrm>
          <a:off x="55" y="2121589"/>
          <a:ext cx="5334520" cy="34587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/>
            </a:rPr>
            <a:t>оборонно-спортивный лагерь имени капитана Ф. Пелевина, на базе ЗОЛ «Колосок» (</a:t>
          </a:r>
          <a:r>
            <a:rPr lang="ru-RU" sz="3200" b="1" kern="1200" dirty="0" err="1">
              <a:solidFill>
                <a:schemeClr val="accent6">
                  <a:lumMod val="75000"/>
                </a:schemeClr>
              </a:solidFill>
              <a:effectLst/>
            </a:rPr>
            <a:t>г.Каменск</a:t>
          </a: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/>
            </a:rPr>
            <a:t> – Уральский)</a:t>
          </a:r>
        </a:p>
      </dsp:txBody>
      <dsp:txXfrm>
        <a:off x="55" y="2121589"/>
        <a:ext cx="5334520" cy="3458700"/>
      </dsp:txXfrm>
    </dsp:sp>
    <dsp:sp modelId="{D0CA96B8-C306-48CC-AC11-A789B7B1211D}">
      <dsp:nvSpPr>
        <dsp:cNvPr id="0" name=""/>
        <dsp:cNvSpPr/>
      </dsp:nvSpPr>
      <dsp:spPr>
        <a:xfrm>
          <a:off x="6081409" y="252952"/>
          <a:ext cx="5334520" cy="186863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субвенции из областного бюджета на приобретение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361 путевка</a:t>
          </a:r>
        </a:p>
      </dsp:txBody>
      <dsp:txXfrm>
        <a:off x="6081409" y="252952"/>
        <a:ext cx="5334520" cy="1868637"/>
      </dsp:txXfrm>
    </dsp:sp>
    <dsp:sp modelId="{922B911F-044C-497E-930E-9264FE2E6CF3}">
      <dsp:nvSpPr>
        <dsp:cNvPr id="0" name=""/>
        <dsp:cNvSpPr/>
      </dsp:nvSpPr>
      <dsp:spPr>
        <a:xfrm>
          <a:off x="6081409" y="2121589"/>
          <a:ext cx="5334520" cy="34587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/>
            </a:rPr>
            <a:t>169 путевок в рамках проекта «Поезд здоровья»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chemeClr val="accent6">
                  <a:lumMod val="75000"/>
                </a:schemeClr>
              </a:solidFill>
              <a:effectLst/>
            </a:rPr>
            <a:t>192 путевки для организации и обеспечения отдыха и оздоровления детей в учебное время</a:t>
          </a:r>
        </a:p>
      </dsp:txBody>
      <dsp:txXfrm>
        <a:off x="6081409" y="2121589"/>
        <a:ext cx="5334520" cy="345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A719-8712-4CEB-A59A-ED8764C36FF1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771F6-3FE6-4108-BBFE-48A434143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747" y="1695876"/>
            <a:ext cx="700725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746" y="3630318"/>
            <a:ext cx="7007258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45" y="-1145798"/>
            <a:ext cx="3546187" cy="35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38" y="50310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338" y="338283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7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529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48256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96" y="127402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0" y="127402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2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796" y="127402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3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9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524" y="249810"/>
            <a:ext cx="3581383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626284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43524" y="1850010"/>
            <a:ext cx="358138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198" y="1639315"/>
            <a:ext cx="904344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198" y="3573757"/>
            <a:ext cx="6441649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1" y="-982884"/>
            <a:ext cx="3310569" cy="3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92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728" y="249810"/>
            <a:ext cx="590117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09328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23728" y="1850010"/>
            <a:ext cx="5901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6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002" y="249810"/>
            <a:ext cx="355390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532016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1002" y="1850010"/>
            <a:ext cx="355390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4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448" y="249810"/>
            <a:ext cx="592946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65889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5448" y="1850010"/>
            <a:ext cx="592946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48" y="636310"/>
            <a:ext cx="515565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99245" y="0"/>
            <a:ext cx="579275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48" y="2236510"/>
            <a:ext cx="5155659" cy="242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09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3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26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46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68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28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6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1" y="365125"/>
            <a:ext cx="9889503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9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E1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950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>
          <a:xfrm>
            <a:off x="-454012" y="160256"/>
            <a:ext cx="4942797" cy="6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352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41" y="160256"/>
            <a:ext cx="1211344" cy="1211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19" y="1564849"/>
            <a:ext cx="5646246" cy="34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728" y="131974"/>
            <a:ext cx="1324191" cy="1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51" y="-1479951"/>
            <a:ext cx="4195713" cy="41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1164619"/>
            <a:ext cx="3747155" cy="37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47851-DA4D-4A17-8539-378C5F17D266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1164619"/>
            <a:ext cx="3747155" cy="37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71" r:id="rId4"/>
    <p:sldLayoutId id="2147483672" r:id="rId5"/>
    <p:sldLayoutId id="2147483650" r:id="rId6"/>
    <p:sldLayoutId id="2147483664" r:id="rId7"/>
    <p:sldLayoutId id="2147483665" r:id="rId8"/>
    <p:sldLayoutId id="2147483651" r:id="rId9"/>
    <p:sldLayoutId id="2147483670" r:id="rId10"/>
    <p:sldLayoutId id="2147483652" r:id="rId11"/>
    <p:sldLayoutId id="2147483666" r:id="rId12"/>
    <p:sldLayoutId id="2147483653" r:id="rId13"/>
    <p:sldLayoutId id="2147483654" r:id="rId14"/>
    <p:sldLayoutId id="2147483667" r:id="rId15"/>
    <p:sldLayoutId id="2147483668" r:id="rId16"/>
    <p:sldLayoutId id="2147483655" r:id="rId17"/>
    <p:sldLayoutId id="2147483673" r:id="rId18"/>
    <p:sldLayoutId id="2147483656" r:id="rId19"/>
    <p:sldLayoutId id="2147483661" r:id="rId20"/>
    <p:sldLayoutId id="2147483662" r:id="rId21"/>
    <p:sldLayoutId id="2147483663" r:id="rId22"/>
    <p:sldLayoutId id="2147483657" r:id="rId23"/>
    <p:sldLayoutId id="2147483658" r:id="rId24"/>
    <p:sldLayoutId id="2147483659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17655" y="1020751"/>
            <a:ext cx="8619743" cy="43906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обеспечение отдыха, оздоровления и занятости детей и подростков муниципального округа Первоуральск в 2025 году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58784" y="217676"/>
            <a:ext cx="3430016" cy="14782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028">
            <a:off x="10086722" y="209746"/>
            <a:ext cx="1607704" cy="2021568"/>
          </a:xfrm>
          <a:prstGeom prst="rect">
            <a:avLst/>
          </a:prstGeom>
        </p:spPr>
      </p:pic>
      <p:pic>
        <p:nvPicPr>
          <p:cNvPr id="9" name="Picture 23" descr="Без%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49" y="1120239"/>
            <a:ext cx="514570" cy="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37229" y="321078"/>
            <a:ext cx="9430603" cy="511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 муниципального округа Первоуральск</a:t>
            </a:r>
          </a:p>
        </p:txBody>
      </p:sp>
      <p:pic>
        <p:nvPicPr>
          <p:cNvPr id="11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67" y="177421"/>
            <a:ext cx="594887" cy="504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3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898926" y="163416"/>
            <a:ext cx="6051336" cy="70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>
                <a:solidFill>
                  <a:schemeClr val="bg1"/>
                </a:solidFill>
              </a:rPr>
              <a:t>Иные формы оздоровления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1809" y="147652"/>
            <a:ext cx="5499543" cy="70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400" dirty="0">
                <a:solidFill>
                  <a:schemeClr val="accent6">
                    <a:lumMod val="75000"/>
                  </a:schemeClr>
                </a:solidFill>
              </a:rPr>
              <a:t>Туристические походы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2593381"/>
              </p:ext>
            </p:extLst>
          </p:nvPr>
        </p:nvGraphicFramePr>
        <p:xfrm>
          <a:off x="6096000" y="2623279"/>
          <a:ext cx="5854262" cy="495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16546233"/>
              </p:ext>
            </p:extLst>
          </p:nvPr>
        </p:nvGraphicFramePr>
        <p:xfrm>
          <a:off x="241738" y="-419559"/>
          <a:ext cx="5207876" cy="478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F20965-1D83-44FA-B258-61B9CD315D77}"/>
              </a:ext>
            </a:extLst>
          </p:cNvPr>
          <p:cNvSpPr txBox="1"/>
          <p:nvPr/>
        </p:nvSpPr>
        <p:spPr>
          <a:xfrm>
            <a:off x="191809" y="3354132"/>
            <a:ext cx="52078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6382C6">
                    <a:lumMod val="75000"/>
                  </a:srgbClr>
                </a:solidFill>
                <a:latin typeface="Muller Medium"/>
              </a:rPr>
              <a:t>- в спортивно-туристкой смене туристского лагеря «</a:t>
            </a:r>
            <a:r>
              <a:rPr lang="ru-RU" b="1" dirty="0" err="1">
                <a:solidFill>
                  <a:srgbClr val="6382C6">
                    <a:lumMod val="75000"/>
                  </a:srgbClr>
                </a:solidFill>
                <a:latin typeface="Muller Medium"/>
              </a:rPr>
              <a:t>Аракаевкий</a:t>
            </a:r>
            <a:r>
              <a:rPr lang="ru-RU" b="1" dirty="0">
                <a:solidFill>
                  <a:srgbClr val="6382C6">
                    <a:lumMod val="75000"/>
                  </a:srgbClr>
                </a:solidFill>
                <a:latin typeface="Muller Medium"/>
              </a:rPr>
              <a:t>» на базе детского оздоровительного центра «Юность Урала» - 18 человек;</a:t>
            </a:r>
          </a:p>
          <a:p>
            <a:pPr lvl="0" algn="just"/>
            <a:r>
              <a:rPr lang="ru-RU" b="1" dirty="0">
                <a:solidFill>
                  <a:srgbClr val="6382C6">
                    <a:lumMod val="75000"/>
                  </a:srgbClr>
                </a:solidFill>
                <a:latin typeface="Muller Medium"/>
              </a:rPr>
              <a:t>- сплавы в рамках реализации программы «Спортивный туризм» – 27 человек;</a:t>
            </a:r>
          </a:p>
          <a:p>
            <a:pPr lvl="0" algn="just"/>
            <a:r>
              <a:rPr lang="ru-RU" b="1" dirty="0">
                <a:solidFill>
                  <a:srgbClr val="6382C6">
                    <a:lumMod val="75000"/>
                  </a:srgbClr>
                </a:solidFill>
                <a:latin typeface="Muller Medium"/>
              </a:rPr>
              <a:t>- туристические походы по родникам и экологическим тропам – 20 человек;</a:t>
            </a:r>
          </a:p>
          <a:p>
            <a:pPr lvl="0" algn="just"/>
            <a:r>
              <a:rPr lang="ru-RU" b="1" dirty="0">
                <a:solidFill>
                  <a:srgbClr val="6382C6">
                    <a:lumMod val="75000"/>
                  </a:srgbClr>
                </a:solidFill>
                <a:latin typeface="Muller Medium"/>
              </a:rPr>
              <a:t>- туристические походы со спортивно-туристическим клубом «Абрис» - 25 человек.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D94BA-D0CB-47CD-B362-1971AD2C7015}"/>
              </a:ext>
            </a:extLst>
          </p:cNvPr>
          <p:cNvSpPr txBox="1"/>
          <p:nvPr/>
        </p:nvSpPr>
        <p:spPr>
          <a:xfrm>
            <a:off x="6091004" y="867101"/>
            <a:ext cx="58542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Muller Medium"/>
              </a:rPr>
              <a:t>экскурсии,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Muller Medium"/>
              </a:rPr>
              <a:t>слеты,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Muller Medium"/>
              </a:rPr>
              <a:t>конкурсы,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Muller Medium"/>
              </a:rPr>
              <a:t>фестивали,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Muller Medium"/>
              </a:rPr>
              <a:t>кружки,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Muller Medium"/>
              </a:rPr>
              <a:t>досуговые площадки,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Muller Medium"/>
              </a:rPr>
              <a:t>трудоустройство несовершеннолетних и </a:t>
            </a:r>
            <a:r>
              <a:rPr lang="ru-RU" sz="2200" b="1" dirty="0" err="1">
                <a:solidFill>
                  <a:schemeClr val="bg1"/>
                </a:solidFill>
                <a:latin typeface="Muller Medium"/>
              </a:rPr>
              <a:t>др</a:t>
            </a:r>
            <a:endParaRPr lang="ru-RU" sz="2200" b="1" dirty="0">
              <a:solidFill>
                <a:schemeClr val="bg1"/>
              </a:solidFill>
              <a:latin typeface="Mull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84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91809" y="163418"/>
            <a:ext cx="10515600" cy="70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формы оздоровления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9522523"/>
              </p:ext>
            </p:extLst>
          </p:nvPr>
        </p:nvGraphicFramePr>
        <p:xfrm>
          <a:off x="392386" y="930165"/>
          <a:ext cx="11415986" cy="583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0712" y="112667"/>
            <a:ext cx="1210955" cy="1027914"/>
          </a:xfrm>
          <a:prstGeom prst="rect">
            <a:avLst/>
          </a:prstGeom>
          <a:noFill/>
        </p:spPr>
      </p:pic>
      <p:pic>
        <p:nvPicPr>
          <p:cNvPr id="3074" name="Picture 2" descr="C:\Users\112-1\Downloads\колос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2126" y="1712833"/>
            <a:ext cx="1010882" cy="1051976"/>
          </a:xfrm>
          <a:prstGeom prst="rect">
            <a:avLst/>
          </a:prstGeom>
          <a:noFill/>
        </p:spPr>
      </p:pic>
      <p:pic>
        <p:nvPicPr>
          <p:cNvPr id="3075" name="Picture 3" descr="C:\Users\112-1\Downloads\анап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69672" y="1997406"/>
            <a:ext cx="814033" cy="814033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84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91809" y="147652"/>
            <a:ext cx="5499543" cy="70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Трудоустройство несовершеннолетних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6681" y="1600189"/>
            <a:ext cx="4974736" cy="13558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514 человек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возрасте 14-17 лет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056" y="4169308"/>
            <a:ext cx="4953361" cy="13558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5 000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т.р.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рублей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из местного бюджета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(2024г. 5 000т.р.)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293978"/>
            <a:ext cx="5775434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Трудовые отряды будут организованы в период с 02.06.2025 по 29.08.2025 года на базе ПМАОУ ДО ЦРДМ, МБОУ ДО ЦДО, в ОО№№ 1, 2, 3, 4, 5, 6, 7, 9, 10, 11, 12, 15, 16, 20, Л21, 22, 26, 28, 29, 32, 36, 40.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38510" y="2590967"/>
            <a:ext cx="5775434" cy="3968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Первоочередное трудоустройство: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дети-сироты (лица в возрасте до 18 лет);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Liberation Seri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оставшиеся без попечения родителей, (лица в возрасте до 18 лет;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Liberation Seri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вернувшиеся из воспитательных колоний и специальных учреждений закрытого типа;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дети, совокупный доход семьи которых ниже прожиточного минимума, установленного в Свердловской области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2411897" y="3310823"/>
            <a:ext cx="885675" cy="55179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069" y="197352"/>
            <a:ext cx="5472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организации отдыха и оздоровления детей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10099533" y="294128"/>
            <a:ext cx="1901208" cy="756047"/>
            <a:chOff x="3033747" y="1200957"/>
            <a:chExt cx="1901208" cy="75604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033747" y="1200957"/>
              <a:ext cx="1901208" cy="7560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055891" y="1223101"/>
              <a:ext cx="1856920" cy="711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345" tIns="62230" rIns="93345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2025</a:t>
              </a: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3712381" y="5917006"/>
            <a:ext cx="1901208" cy="756047"/>
            <a:chOff x="3033747" y="1200957"/>
            <a:chExt cx="1901208" cy="75604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033747" y="1200957"/>
              <a:ext cx="1901208" cy="75604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055891" y="1223101"/>
              <a:ext cx="1856920" cy="711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345" tIns="62230" rIns="93345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2024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9505" y="3356805"/>
            <a:ext cx="2402979" cy="882331"/>
          </a:xfrm>
          <a:prstGeom prst="rect">
            <a:avLst/>
          </a:prstGeom>
          <a:solidFill>
            <a:srgbClr val="7BAFE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44 409, 604т.р.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Местный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бюджет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5714" y="3352796"/>
            <a:ext cx="2406317" cy="882331"/>
          </a:xfrm>
          <a:prstGeom prst="rect">
            <a:avLst/>
          </a:prstGeom>
          <a:solidFill>
            <a:srgbClr val="7BAFE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91 163,9 т.р.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Областной бюджет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8652" y="1848837"/>
            <a:ext cx="2402979" cy="882331"/>
          </a:xfrm>
          <a:prstGeom prst="rect">
            <a:avLst/>
          </a:prstGeom>
          <a:solidFill>
            <a:srgbClr val="7BAFE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135 573, 504 тыс.руб.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2047326">
            <a:off x="1067441" y="2720385"/>
            <a:ext cx="402092" cy="63217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267101">
            <a:off x="4035230" y="2728404"/>
            <a:ext cx="402092" cy="63217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90200" y="3316701"/>
            <a:ext cx="2402979" cy="882331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42 600 т.р. - </a:t>
            </a:r>
          </a:p>
          <a:p>
            <a:pPr algn="ctr"/>
            <a:r>
              <a:rPr lang="ru-RU" b="1" dirty="0" smtClean="0">
                <a:solidFill>
                  <a:srgbClr val="3C5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местный</a:t>
            </a:r>
          </a:p>
          <a:p>
            <a:pPr algn="ctr"/>
            <a:r>
              <a:rPr lang="ru-RU" b="1" dirty="0" smtClean="0">
                <a:solidFill>
                  <a:srgbClr val="3C5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</a:t>
            </a:r>
            <a:endParaRPr lang="ru-RU" b="1" dirty="0">
              <a:solidFill>
                <a:srgbClr val="3C5C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96409" y="3312692"/>
            <a:ext cx="2406317" cy="882331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5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89 703,6т.р. -</a:t>
            </a:r>
          </a:p>
          <a:p>
            <a:pPr algn="ctr"/>
            <a:r>
              <a:rPr lang="ru-RU" b="1" dirty="0" smtClean="0">
                <a:solidFill>
                  <a:srgbClr val="3C5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</a:t>
            </a:r>
          </a:p>
          <a:p>
            <a:pPr algn="ctr"/>
            <a:r>
              <a:rPr lang="ru-RU" b="1" dirty="0" smtClean="0">
                <a:solidFill>
                  <a:srgbClr val="3C5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endParaRPr lang="ru-RU" b="1" dirty="0">
              <a:solidFill>
                <a:srgbClr val="3C5C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89347" y="1808733"/>
            <a:ext cx="2402979" cy="882331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3C5CA3"/>
                </a:solidFill>
              </a:rPr>
              <a:t>132 303,6</a:t>
            </a:r>
          </a:p>
          <a:p>
            <a:pPr algn="ctr"/>
            <a:r>
              <a:rPr lang="ru-RU" sz="2600" b="1" dirty="0" smtClean="0">
                <a:solidFill>
                  <a:srgbClr val="3C5CA3"/>
                </a:solidFill>
              </a:rPr>
              <a:t>тыс.руб.</a:t>
            </a:r>
            <a:endParaRPr lang="ru-RU" sz="2600" b="1" dirty="0">
              <a:solidFill>
                <a:srgbClr val="3C5CA3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047326">
            <a:off x="7428136" y="2680281"/>
            <a:ext cx="402092" cy="632171"/>
          </a:xfrm>
          <a:prstGeom prst="downArrow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5CA3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9267101">
            <a:off x="10395925" y="2688300"/>
            <a:ext cx="402092" cy="632171"/>
          </a:xfrm>
          <a:prstGeom prst="downArrow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5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5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17655" y="1020752"/>
            <a:ext cx="8619743" cy="29015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обеспечение отдыха, оздоровления и занятости детей и подростков муниципального округа Первоуральск в 2025 году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58784" y="217676"/>
            <a:ext cx="3430016" cy="14782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028">
            <a:off x="10086722" y="209746"/>
            <a:ext cx="1607704" cy="2021568"/>
          </a:xfrm>
          <a:prstGeom prst="rect">
            <a:avLst/>
          </a:prstGeom>
        </p:spPr>
      </p:pic>
      <p:pic>
        <p:nvPicPr>
          <p:cNvPr id="9" name="Picture 23" descr="Без%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49" y="1120239"/>
            <a:ext cx="514570" cy="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37229" y="321078"/>
            <a:ext cx="9430603" cy="511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 муниципального округа Первоуральск</a:t>
            </a:r>
          </a:p>
        </p:txBody>
      </p:sp>
      <p:pic>
        <p:nvPicPr>
          <p:cNvPr id="11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67" y="177421"/>
            <a:ext cx="594887" cy="504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32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 txBox="1">
            <a:spLocks/>
          </p:cNvSpPr>
          <p:nvPr/>
        </p:nvSpPr>
        <p:spPr>
          <a:xfrm>
            <a:off x="292231" y="249810"/>
            <a:ext cx="10444086" cy="6340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0261" y="961696"/>
            <a:ext cx="7709339" cy="138736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510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Закон Свердловской области от 15 июня 2011 года № 38-ОЗ «Об организации и обеспечении отдыха и оздоровления детей в Свердловской области»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0261" y="2726214"/>
            <a:ext cx="7709339" cy="1387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5100"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Постановление Правительства Свердловской области от 03.08.2017 № 558-ПП «О мерах по организации и обеспечению отдыха и оздоровления детей Свердловской области»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0261" y="4490732"/>
            <a:ext cx="7709339" cy="1387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5100"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Постановление Администрации ГО Первоуральск от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24.01.2025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№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198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«Об обеспечении отдыха, оздоровления и занятости детей и подростков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2025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году и плановый период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2026-2027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годы»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16358"/>
          <a:stretch/>
        </p:blipFill>
        <p:spPr>
          <a:xfrm>
            <a:off x="378372" y="1093041"/>
            <a:ext cx="1213945" cy="11246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16358"/>
          <a:stretch/>
        </p:blipFill>
        <p:spPr>
          <a:xfrm>
            <a:off x="378371" y="2857559"/>
            <a:ext cx="1213945" cy="11246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26"/>
          <a:stretch/>
        </p:blipFill>
        <p:spPr>
          <a:xfrm>
            <a:off x="412682" y="4610364"/>
            <a:ext cx="1179634" cy="10967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726214" y="1413676"/>
            <a:ext cx="3263462" cy="1312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20 794 детей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возрасте от 6,6 лет до 17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(2024г. - 20 979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детей лет)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26214" y="3174162"/>
            <a:ext cx="3263462" cy="1312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Планируемый охват –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16 759 детей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 не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менее 80%)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0153000" y="2443652"/>
            <a:ext cx="567559" cy="8816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1635" y="191069"/>
            <a:ext cx="1343689" cy="1140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0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91809" y="163418"/>
            <a:ext cx="10515600" cy="1097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охвата детей всеми формами отдыха и оздоровления</a:t>
            </a:r>
          </a:p>
        </p:txBody>
      </p:sp>
      <p:pic>
        <p:nvPicPr>
          <p:cNvPr id="4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1575" y="86139"/>
            <a:ext cx="1343689" cy="1140584"/>
          </a:xfrm>
          <a:prstGeom prst="rect">
            <a:avLst/>
          </a:prstGeom>
          <a:noFill/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0748521-0535-4F0C-8567-B13A3ADFB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306021"/>
              </p:ext>
            </p:extLst>
          </p:nvPr>
        </p:nvGraphicFramePr>
        <p:xfrm>
          <a:off x="191809" y="1338520"/>
          <a:ext cx="11695391" cy="510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8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16858" y="314161"/>
            <a:ext cx="10646080" cy="676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и оздоровление детей в 2024г. и 2025г.</a:t>
            </a:r>
          </a:p>
        </p:txBody>
      </p:sp>
      <p:pic>
        <p:nvPicPr>
          <p:cNvPr id="4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595" y="81885"/>
            <a:ext cx="1343689" cy="1140584"/>
          </a:xfrm>
          <a:prstGeom prst="rect">
            <a:avLst/>
          </a:prstGeom>
          <a:noFill/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C9FCA2A-5AD6-4B18-AC89-B15776D97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097528"/>
              </p:ext>
            </p:extLst>
          </p:nvPr>
        </p:nvGraphicFramePr>
        <p:xfrm>
          <a:off x="359764" y="1342774"/>
          <a:ext cx="11545560" cy="535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2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49469" y="321078"/>
            <a:ext cx="10515600" cy="1097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и оздоровление детей в 2025г.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25692"/>
              </p:ext>
            </p:extLst>
          </p:nvPr>
        </p:nvGraphicFramePr>
        <p:xfrm>
          <a:off x="362603" y="1255027"/>
          <a:ext cx="1165950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741">
                  <a:extLst>
                    <a:ext uri="{9D8B030D-6E8A-4147-A177-3AD203B41FA5}">
                      <a16:colId xmlns:a16="http://schemas.microsoft.com/office/drawing/2014/main" val="24691026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673645974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714689017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617257555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660836590"/>
                    </a:ext>
                  </a:extLst>
                </a:gridCol>
              </a:tblGrid>
              <a:tr h="14457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Вид отдыха и оздоровления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весенний каникулярный период </a:t>
                      </a:r>
                      <a:endParaRPr lang="ru-RU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летний каникулярный период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осенний каникулярный период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зимний каникулярный период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Отдых и оздоровление в загородных оздоровительных лагерях - 1840 детей</a:t>
                      </a:r>
                    </a:p>
                  </a:txBody>
                  <a:tcPr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1054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3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Оздоровление в санаторно-оздоровительных организациях </a:t>
                      </a:r>
                    </a:p>
                    <a:p>
                      <a:pPr algn="l"/>
                      <a:r>
                        <a:rPr lang="ru-RU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 1093 ребенка</a:t>
                      </a:r>
                    </a:p>
                  </a:txBody>
                  <a:tcPr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7318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78" y="5343680"/>
            <a:ext cx="1284096" cy="1284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r="12768" b="11746"/>
          <a:stretch>
            <a:fillRect/>
          </a:stretch>
        </p:blipFill>
        <p:spPr>
          <a:xfrm>
            <a:off x="357752" y="5336875"/>
            <a:ext cx="1502144" cy="1291606"/>
          </a:xfrm>
          <a:prstGeom prst="rect">
            <a:avLst/>
          </a:prstGeom>
        </p:spPr>
      </p:pic>
      <p:pic>
        <p:nvPicPr>
          <p:cNvPr id="12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5254" y="43680"/>
            <a:ext cx="1260070" cy="1069604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867826-5739-45BC-9032-2DCE992C6C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3213" t="14313" r="23905" b="28398"/>
          <a:stretch/>
        </p:blipFill>
        <p:spPr>
          <a:xfrm>
            <a:off x="4365413" y="5336874"/>
            <a:ext cx="1326304" cy="13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254" y="43680"/>
            <a:ext cx="1260070" cy="106960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9469" y="321078"/>
            <a:ext cx="10515600" cy="647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родительской платы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6597" y="1323836"/>
            <a:ext cx="9430602" cy="832513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 граждан РФ, призванных на военную службу по мобилизации в Вооруженные силы, а так же для лиц, принимающих (принимавших) участие, включая получивших ранение и погибших в СВО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899" y="1255596"/>
            <a:ext cx="1897039" cy="9826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893" y="2486188"/>
            <a:ext cx="9405578" cy="2467952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Дети, оставшиеся без попечения родителей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Дети, вернувшиеся из воспитательных колоний и спец.учреждений закрытого типа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 из многодетных семей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Дети-инвалиды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Дети, получающие пенсию по потерю кормильца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Дети семей, совокупный доход которых ниже прожиточного минимума, установленного в Свердловской области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6171" y="2417948"/>
            <a:ext cx="1897039" cy="25498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8872" y="5270313"/>
            <a:ext cx="9430602" cy="832513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Прочие категории граждан без льгот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6174" y="5202073"/>
            <a:ext cx="1897039" cy="9826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129051" y="1501255"/>
            <a:ext cx="436728" cy="4367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158622" y="3468809"/>
            <a:ext cx="436728" cy="4367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117678" y="5502326"/>
            <a:ext cx="436728" cy="4367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76465" y="170057"/>
            <a:ext cx="10207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детей в лагерях с дневным пребыванием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1880"/>
              </p:ext>
            </p:extLst>
          </p:nvPr>
        </p:nvGraphicFramePr>
        <p:xfrm>
          <a:off x="334751" y="823247"/>
          <a:ext cx="1004438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95">
                  <a:extLst>
                    <a:ext uri="{9D8B030D-6E8A-4147-A177-3AD203B41FA5}">
                      <a16:colId xmlns:a16="http://schemas.microsoft.com/office/drawing/2014/main" val="3020306286"/>
                    </a:ext>
                  </a:extLst>
                </a:gridCol>
                <a:gridCol w="2364295">
                  <a:extLst>
                    <a:ext uri="{9D8B030D-6E8A-4147-A177-3AD203B41FA5}">
                      <a16:colId xmlns:a16="http://schemas.microsoft.com/office/drawing/2014/main" val="2403471063"/>
                    </a:ext>
                  </a:extLst>
                </a:gridCol>
                <a:gridCol w="5315798">
                  <a:extLst>
                    <a:ext uri="{9D8B030D-6E8A-4147-A177-3AD203B41FA5}">
                      <a16:colId xmlns:a16="http://schemas.microsoft.com/office/drawing/2014/main" val="3247401369"/>
                    </a:ext>
                  </a:extLst>
                </a:gridCol>
              </a:tblGrid>
              <a:tr h="4814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2024г.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2025г.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Количество квотируемых мест в лагерях дневного пребывания для детей-инвалидов и детей с ОВЗ составит 100 мест.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41502"/>
                  </a:ext>
                </a:extLst>
              </a:tr>
              <a:tr h="4814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4916 детей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4916 детей</a:t>
                      </a: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59192"/>
                  </a:ext>
                </a:extLst>
              </a:tr>
            </a:tbl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9199862"/>
              </p:ext>
            </p:extLst>
          </p:nvPr>
        </p:nvGraphicFramePr>
        <p:xfrm>
          <a:off x="276465" y="2233534"/>
          <a:ext cx="11484612" cy="445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61635" y="81885"/>
            <a:ext cx="1343689" cy="1140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1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635" y="81885"/>
            <a:ext cx="1343689" cy="114058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4374" y="1239247"/>
            <a:ext cx="3922295" cy="890337"/>
          </a:xfrm>
          <a:prstGeom prst="rect">
            <a:avLst/>
          </a:prstGeom>
          <a:solidFill>
            <a:srgbClr val="7BA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F2F2F2"/>
                </a:solidFill>
              </a:rPr>
              <a:t>Тематика смен</a:t>
            </a:r>
            <a:endParaRPr lang="ru-RU" sz="2600" dirty="0">
              <a:solidFill>
                <a:srgbClr val="F2F2F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6465" y="170057"/>
            <a:ext cx="10207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детей в лагерях с дневным пребыванием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2395" y="2125572"/>
            <a:ext cx="3926305" cy="4154912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«Наставники Победы», </a:t>
            </a:r>
          </a:p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«Помним! Гордимся! Наследуем!», </a:t>
            </a:r>
          </a:p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«Год защитника Отечества!»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71DD2-E43C-47EE-951B-6039138E4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58" y="4075383"/>
            <a:ext cx="1227219" cy="219146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303283" y="1259300"/>
            <a:ext cx="3685686" cy="890337"/>
          </a:xfrm>
          <a:prstGeom prst="rect">
            <a:avLst/>
          </a:prstGeom>
          <a:solidFill>
            <a:srgbClr val="7BA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F2F2F2"/>
                </a:solidFill>
              </a:rPr>
              <a:t>Отряды </a:t>
            </a:r>
            <a:endParaRPr lang="ru-RU" sz="2600" dirty="0">
              <a:solidFill>
                <a:srgbClr val="F2F2F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1304" y="2145626"/>
            <a:ext cx="3665634" cy="4146890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«Орлята России» </a:t>
            </a:r>
          </a:p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«Движения Первых»</a:t>
            </a:r>
          </a:p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военно-патриотический отряд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161419" y="1279352"/>
            <a:ext cx="3970421" cy="890337"/>
          </a:xfrm>
          <a:prstGeom prst="rect">
            <a:avLst/>
          </a:prstGeom>
          <a:solidFill>
            <a:srgbClr val="7BA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F2F2F2"/>
                </a:solidFill>
              </a:rPr>
              <a:t>Профильные отряды</a:t>
            </a:r>
            <a:endParaRPr lang="ru-RU" sz="2600" dirty="0">
              <a:solidFill>
                <a:srgbClr val="F2F2F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69440" y="2165678"/>
            <a:ext cx="3926305" cy="4126838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«Юный профессионал» 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</a:rPr>
              <a:t>(1-4 классы)</a:t>
            </a:r>
          </a:p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«Техническое творчество» </a:t>
            </a:r>
          </a:p>
          <a:p>
            <a:pPr lvl="0"/>
            <a:r>
              <a:rPr lang="ru-RU" sz="2600" dirty="0" smtClean="0">
                <a:solidFill>
                  <a:schemeClr val="tx1"/>
                </a:solidFill>
              </a:rPr>
              <a:t>(5-7 класс)</a:t>
            </a:r>
          </a:p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медицинский  отряд (5-6 классы)</a:t>
            </a:r>
          </a:p>
          <a:p>
            <a:pPr lvl="0">
              <a:buFont typeface="Muller Medium" charset="-52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инженерный отряд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316" y="5002492"/>
            <a:ext cx="1410222" cy="12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7930" y="5005138"/>
            <a:ext cx="1122946" cy="1122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1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28862" y="5803218"/>
            <a:ext cx="11574379" cy="802120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Прочие категории граждан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8810" y="3834049"/>
            <a:ext cx="11574379" cy="1664383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Дети, оставшиеся без попечения родителей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Дети, вернувшиеся из воспитательных колоний и спец.учреждений закрытого типа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Дети из многодетных семей, дети-инвалиды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Дети, получающие пенсию по потерю кормильца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Дети семей, совокупный доход которых ниже прожиточного минимума, установленного в СО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2821" y="2562711"/>
            <a:ext cx="11574379" cy="854251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Дети граждан РФ, призванных на военную службу по мобилизации в Вооруженные силы, а так же для лиц, принимающих (принимавших) участие, включая получивших ранение и погибших в СВО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67949" y="1235254"/>
            <a:ext cx="4243199" cy="761994"/>
          </a:xfrm>
          <a:prstGeom prst="roundRect">
            <a:avLst/>
          </a:prstGeom>
          <a:solidFill>
            <a:srgbClr val="7BA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 базе дошкольных образовательных  организаций</a:t>
            </a:r>
          </a:p>
        </p:txBody>
      </p:sp>
      <p:pic>
        <p:nvPicPr>
          <p:cNvPr id="3" name="Picture 2" descr="C:\Users\112-1\Downloads\ЗНАК УО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254" y="43680"/>
            <a:ext cx="1260070" cy="106960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9470" y="111218"/>
            <a:ext cx="10128656" cy="647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родительской платы в лагерях с дневным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пребыванием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28002" y="1239255"/>
            <a:ext cx="4271211" cy="757978"/>
          </a:xfrm>
          <a:prstGeom prst="roundRect">
            <a:avLst/>
          </a:prstGeom>
          <a:solidFill>
            <a:srgbClr val="7BA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 базе школ и учреждений дополнительного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1412" y="938463"/>
            <a:ext cx="1275348" cy="1251285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382C6">
                    <a:lumMod val="75000"/>
                  </a:srgbClr>
                </a:solidFill>
              </a:rPr>
              <a:t>3525</a:t>
            </a:r>
          </a:p>
          <a:p>
            <a:pPr algn="ctr"/>
            <a:r>
              <a:rPr lang="ru-RU" sz="1500" b="1" dirty="0" smtClean="0">
                <a:solidFill>
                  <a:srgbClr val="6382C6">
                    <a:lumMod val="75000"/>
                  </a:srgbClr>
                </a:solidFill>
              </a:rPr>
              <a:t>рублей</a:t>
            </a:r>
            <a:endParaRPr lang="ru-RU" sz="1500" dirty="0"/>
          </a:p>
        </p:txBody>
      </p:sp>
      <p:sp>
        <p:nvSpPr>
          <p:cNvPr id="20" name="Овал 19"/>
          <p:cNvSpPr/>
          <p:nvPr/>
        </p:nvSpPr>
        <p:spPr>
          <a:xfrm>
            <a:off x="6697785" y="934453"/>
            <a:ext cx="1275348" cy="1251285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382C6">
                    <a:lumMod val="75000"/>
                  </a:srgbClr>
                </a:solidFill>
              </a:rPr>
              <a:t>4365</a:t>
            </a:r>
          </a:p>
          <a:p>
            <a:pPr algn="ctr"/>
            <a:r>
              <a:rPr lang="ru-RU" sz="1500" b="1" dirty="0" smtClean="0">
                <a:solidFill>
                  <a:srgbClr val="6382C6">
                    <a:lumMod val="75000"/>
                  </a:srgbClr>
                </a:solidFill>
              </a:rPr>
              <a:t>рублей</a:t>
            </a:r>
            <a:endParaRPr lang="ru-RU" sz="1500" dirty="0" smtClean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6727" y="2278856"/>
            <a:ext cx="11634536" cy="5124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6118" y="3537266"/>
            <a:ext cx="11607124" cy="5414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:    на базе ОО, ОДО - 1410р.,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 ДОО – 1746р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4138" y="5638771"/>
            <a:ext cx="11607124" cy="5414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80 % :    на базе ОО, ОДО - 2820р.,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 ДОО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3492р.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8394A"/>
      </a:dk1>
      <a:lt1>
        <a:srgbClr val="FFFFFF"/>
      </a:lt1>
      <a:dk2>
        <a:srgbClr val="0083C7"/>
      </a:dk2>
      <a:lt2>
        <a:srgbClr val="E1EDFF"/>
      </a:lt2>
      <a:accent1>
        <a:srgbClr val="2CB6B8"/>
      </a:accent1>
      <a:accent2>
        <a:srgbClr val="179DC1"/>
      </a:accent2>
      <a:accent3>
        <a:srgbClr val="292A37"/>
      </a:accent3>
      <a:accent4>
        <a:srgbClr val="5BCECE"/>
      </a:accent4>
      <a:accent5>
        <a:srgbClr val="13375B"/>
      </a:accent5>
      <a:accent6>
        <a:srgbClr val="6382C6"/>
      </a:accent6>
      <a:hlink>
        <a:srgbClr val="13375B"/>
      </a:hlink>
      <a:folHlink>
        <a:srgbClr val="954F72"/>
      </a:folHlink>
    </a:clrScheme>
    <a:fontScheme name="Другая 2">
      <a:majorFont>
        <a:latin typeface="Muller Bold"/>
        <a:ea typeface=""/>
        <a:cs typeface=""/>
      </a:majorFont>
      <a:minorFont>
        <a:latin typeface="Muller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986</Words>
  <Application>Microsoft Office PowerPoint</Application>
  <PresentationFormat>Широкоэкранный</PresentationFormat>
  <Paragraphs>148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Liberation Serif</vt:lpstr>
      <vt:lpstr>Symbol</vt:lpstr>
      <vt:lpstr>Arial</vt:lpstr>
      <vt:lpstr>Muller Bold</vt:lpstr>
      <vt:lpstr>Calibri</vt:lpstr>
      <vt:lpstr>Times New Roman</vt:lpstr>
      <vt:lpstr>Muller Medium</vt:lpstr>
      <vt:lpstr>Тема Office</vt:lpstr>
      <vt:lpstr>Организация и обеспечение отдыха, оздоровления и занятости детей и подростков муниципального округа Первоуральск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и обеспечение отдыха, оздоровления и занятости детей и подростков муниципального округа Первоуральск в 2025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Бельтюков Никита Игоревич</dc:creator>
  <cp:lastModifiedBy>Пользователь Windows</cp:lastModifiedBy>
  <cp:revision>425</cp:revision>
  <dcterms:created xsi:type="dcterms:W3CDTF">2023-01-12T08:27:52Z</dcterms:created>
  <dcterms:modified xsi:type="dcterms:W3CDTF">2025-05-21T18:53:24Z</dcterms:modified>
</cp:coreProperties>
</file>